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335" r:id="rId3"/>
    <p:sldId id="257" r:id="rId4"/>
    <p:sldId id="258" r:id="rId5"/>
    <p:sldId id="304" r:id="rId6"/>
    <p:sldId id="260" r:id="rId7"/>
    <p:sldId id="277" r:id="rId8"/>
    <p:sldId id="278" r:id="rId9"/>
    <p:sldId id="334" r:id="rId10"/>
    <p:sldId id="332" r:id="rId11"/>
    <p:sldId id="284" r:id="rId12"/>
    <p:sldId id="333" r:id="rId13"/>
    <p:sldId id="309" r:id="rId14"/>
    <p:sldId id="266" r:id="rId15"/>
    <p:sldId id="283" r:id="rId16"/>
    <p:sldId id="297" r:id="rId17"/>
    <p:sldId id="298" r:id="rId18"/>
    <p:sldId id="299" r:id="rId19"/>
    <p:sldId id="300" r:id="rId20"/>
    <p:sldId id="313" r:id="rId21"/>
    <p:sldId id="314" r:id="rId22"/>
    <p:sldId id="310" r:id="rId23"/>
    <p:sldId id="293" r:id="rId24"/>
    <p:sldId id="328" r:id="rId25"/>
    <p:sldId id="322" r:id="rId26"/>
    <p:sldId id="323" r:id="rId27"/>
    <p:sldId id="324" r:id="rId28"/>
    <p:sldId id="325" r:id="rId29"/>
    <p:sldId id="311" r:id="rId30"/>
    <p:sldId id="263" r:id="rId31"/>
    <p:sldId id="272" r:id="rId32"/>
    <p:sldId id="282" r:id="rId33"/>
    <p:sldId id="290" r:id="rId34"/>
    <p:sldId id="289" r:id="rId35"/>
    <p:sldId id="305" r:id="rId36"/>
    <p:sldId id="329" r:id="rId37"/>
    <p:sldId id="33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8792D-BD3F-794E-835E-BF7C6E8261E7}" v="1" dt="2025-06-18T06:20:39.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86370"/>
  </p:normalViewPr>
  <p:slideViewPr>
    <p:cSldViewPr snapToGrid="0">
      <p:cViewPr varScale="1">
        <p:scale>
          <a:sx n="109" d="100"/>
          <a:sy n="109" d="100"/>
        </p:scale>
        <p:origin x="760"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7B3922-D6B0-4DDA-B034-2A8782B9BC5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F622967-065C-4AE4-80B9-DD6E57CE9E55}">
      <dgm:prSet custT="1"/>
      <dgm:spPr/>
      <dgm:t>
        <a:bodyPr/>
        <a:lstStyle/>
        <a:p>
          <a:pPr>
            <a:lnSpc>
              <a:spcPct val="100000"/>
            </a:lnSpc>
          </a:pPr>
          <a:r>
            <a:rPr lang="de-DE" sz="2800" b="0" dirty="0">
              <a:latin typeface="Segoe UI" panose="020B0502040204020203" pitchFamily="34" charset="0"/>
              <a:cs typeface="Segoe UI" panose="020B0502040204020203" pitchFamily="34" charset="0"/>
            </a:rPr>
            <a:t>Cloud Adoption Framework</a:t>
          </a:r>
          <a:endParaRPr lang="en-US" sz="2800" b="0" dirty="0">
            <a:latin typeface="Segoe UI" panose="020B0502040204020203" pitchFamily="34" charset="0"/>
            <a:cs typeface="Segoe UI" panose="020B0502040204020203" pitchFamily="34" charset="0"/>
          </a:endParaRPr>
        </a:p>
      </dgm:t>
    </dgm:pt>
    <dgm:pt modelId="{EBDA936E-7B43-40DE-9577-1BF7AEBEEF0E}" type="parTrans" cxnId="{64EB3DD2-68C5-4806-9EEF-EF5A9004F096}">
      <dgm:prSet/>
      <dgm:spPr/>
      <dgm:t>
        <a:bodyPr/>
        <a:lstStyle/>
        <a:p>
          <a:endParaRPr lang="en-US"/>
        </a:p>
      </dgm:t>
    </dgm:pt>
    <dgm:pt modelId="{8096B322-C924-4F0D-BBAB-F8B591DCEC45}" type="sibTrans" cxnId="{64EB3DD2-68C5-4806-9EEF-EF5A9004F096}">
      <dgm:prSet/>
      <dgm:spPr/>
      <dgm:t>
        <a:bodyPr/>
        <a:lstStyle/>
        <a:p>
          <a:endParaRPr lang="en-US"/>
        </a:p>
      </dgm:t>
    </dgm:pt>
    <dgm:pt modelId="{276AEE19-690B-4812-8D05-67E59F2850D5}">
      <dgm:prSet custT="1"/>
      <dgm:spPr/>
      <dgm:t>
        <a:bodyPr/>
        <a:lstStyle/>
        <a:p>
          <a:pPr>
            <a:lnSpc>
              <a:spcPct val="100000"/>
            </a:lnSpc>
          </a:pPr>
          <a:r>
            <a:rPr lang="de-DE" sz="2800" b="0" dirty="0">
              <a:latin typeface="Segoe UI" panose="020B0502040204020203" pitchFamily="34" charset="0"/>
              <a:cs typeface="Segoe UI" panose="020B0502040204020203" pitchFamily="34" charset="0"/>
            </a:rPr>
            <a:t>Cloud Operating Models</a:t>
          </a:r>
          <a:endParaRPr lang="en-US" sz="2800" b="0" dirty="0">
            <a:latin typeface="Segoe UI" panose="020B0502040204020203" pitchFamily="34" charset="0"/>
            <a:cs typeface="Segoe UI" panose="020B0502040204020203" pitchFamily="34" charset="0"/>
          </a:endParaRPr>
        </a:p>
      </dgm:t>
    </dgm:pt>
    <dgm:pt modelId="{BE8A0D69-4217-49CC-A72C-0E3260572D4C}" type="parTrans" cxnId="{041FC468-2D06-4351-A20D-84EB9613B17F}">
      <dgm:prSet/>
      <dgm:spPr/>
      <dgm:t>
        <a:bodyPr/>
        <a:lstStyle/>
        <a:p>
          <a:endParaRPr lang="en-US"/>
        </a:p>
      </dgm:t>
    </dgm:pt>
    <dgm:pt modelId="{F965577E-0345-457A-9408-66C1728BC207}" type="sibTrans" cxnId="{041FC468-2D06-4351-A20D-84EB9613B17F}">
      <dgm:prSet/>
      <dgm:spPr/>
      <dgm:t>
        <a:bodyPr/>
        <a:lstStyle/>
        <a:p>
          <a:endParaRPr lang="en-US"/>
        </a:p>
      </dgm:t>
    </dgm:pt>
    <dgm:pt modelId="{39896250-2AF2-406F-9518-2A4A87BA6796}">
      <dgm:prSet custT="1"/>
      <dgm:spPr/>
      <dgm:t>
        <a:bodyPr/>
        <a:lstStyle/>
        <a:p>
          <a:pPr>
            <a:lnSpc>
              <a:spcPct val="100000"/>
            </a:lnSpc>
          </a:pPr>
          <a:r>
            <a:rPr lang="de-DE" sz="2800" b="0" dirty="0">
              <a:latin typeface="Segoe UI" panose="020B0502040204020203" pitchFamily="34" charset="0"/>
              <a:cs typeface="Segoe UI" panose="020B0502040204020203" pitchFamily="34" charset="0"/>
            </a:rPr>
            <a:t>Ressourcen Organisation</a:t>
          </a:r>
          <a:endParaRPr lang="en-US" sz="2800" b="0" dirty="0">
            <a:latin typeface="Segoe UI" panose="020B0502040204020203" pitchFamily="34" charset="0"/>
            <a:cs typeface="Segoe UI" panose="020B0502040204020203" pitchFamily="34" charset="0"/>
          </a:endParaRPr>
        </a:p>
      </dgm:t>
    </dgm:pt>
    <dgm:pt modelId="{DE13A3A9-4BF8-4355-83E4-E7DE25835F98}" type="parTrans" cxnId="{2AE2C036-5D36-4EA8-A4C7-A36CE5F667F8}">
      <dgm:prSet/>
      <dgm:spPr/>
      <dgm:t>
        <a:bodyPr/>
        <a:lstStyle/>
        <a:p>
          <a:endParaRPr lang="en-US"/>
        </a:p>
      </dgm:t>
    </dgm:pt>
    <dgm:pt modelId="{447ACC39-5A89-4F15-A289-9782B33B5312}" type="sibTrans" cxnId="{2AE2C036-5D36-4EA8-A4C7-A36CE5F667F8}">
      <dgm:prSet/>
      <dgm:spPr/>
      <dgm:t>
        <a:bodyPr/>
        <a:lstStyle/>
        <a:p>
          <a:endParaRPr lang="en-US"/>
        </a:p>
      </dgm:t>
    </dgm:pt>
    <dgm:pt modelId="{C5A2AA1E-F409-4E0F-BA2A-AE6990EE0450}">
      <dgm:prSet custT="1"/>
      <dgm:spPr/>
      <dgm:t>
        <a:bodyPr/>
        <a:lstStyle/>
        <a:p>
          <a:pPr>
            <a:lnSpc>
              <a:spcPct val="100000"/>
            </a:lnSpc>
          </a:pPr>
          <a:r>
            <a:rPr lang="de-DE" sz="2800" b="0" dirty="0" err="1">
              <a:latin typeface="Segoe UI" panose="020B0502040204020203" pitchFamily="34" charset="0"/>
              <a:cs typeface="Segoe UI" panose="020B0502040204020203" pitchFamily="34" charset="0"/>
            </a:rPr>
            <a:t>Governance</a:t>
          </a:r>
          <a:r>
            <a:rPr lang="de-DE" sz="2800" b="0" dirty="0">
              <a:latin typeface="Segoe UI" panose="020B0502040204020203" pitchFamily="34" charset="0"/>
              <a:cs typeface="Segoe UI" panose="020B0502040204020203" pitchFamily="34" charset="0"/>
            </a:rPr>
            <a:t>, Berechtigungen</a:t>
          </a:r>
          <a:endParaRPr lang="en-US" sz="2800" b="0" dirty="0">
            <a:latin typeface="Segoe UI" panose="020B0502040204020203" pitchFamily="34" charset="0"/>
            <a:cs typeface="Segoe UI" panose="020B0502040204020203" pitchFamily="34" charset="0"/>
          </a:endParaRPr>
        </a:p>
      </dgm:t>
    </dgm:pt>
    <dgm:pt modelId="{1FC496B1-1899-43F3-8277-0664F680AC32}" type="parTrans" cxnId="{6730ED41-D49E-4D5F-99DA-DF4A52560FF5}">
      <dgm:prSet/>
      <dgm:spPr/>
      <dgm:t>
        <a:bodyPr/>
        <a:lstStyle/>
        <a:p>
          <a:endParaRPr lang="en-US"/>
        </a:p>
      </dgm:t>
    </dgm:pt>
    <dgm:pt modelId="{CB84C49B-CD1B-40F4-911C-29514F7C336D}" type="sibTrans" cxnId="{6730ED41-D49E-4D5F-99DA-DF4A52560FF5}">
      <dgm:prSet/>
      <dgm:spPr/>
      <dgm:t>
        <a:bodyPr/>
        <a:lstStyle/>
        <a:p>
          <a:endParaRPr lang="en-US"/>
        </a:p>
      </dgm:t>
    </dgm:pt>
    <dgm:pt modelId="{10F3726B-91FD-4950-88BB-4F3242542AE8}">
      <dgm:prSet custT="1"/>
      <dgm:spPr/>
      <dgm:t>
        <a:bodyPr/>
        <a:lstStyle/>
        <a:p>
          <a:pPr>
            <a:lnSpc>
              <a:spcPct val="100000"/>
            </a:lnSpc>
          </a:pPr>
          <a:r>
            <a:rPr lang="de-DE" sz="2800" b="1" dirty="0">
              <a:latin typeface="Segoe UI" panose="020B0502040204020203" pitchFamily="34" charset="0"/>
              <a:cs typeface="Segoe UI" panose="020B0502040204020203" pitchFamily="34" charset="0"/>
            </a:rPr>
            <a:t>Enterprise </a:t>
          </a:r>
          <a:r>
            <a:rPr lang="de-DE" sz="2800" b="1" dirty="0" err="1">
              <a:latin typeface="Segoe UI" panose="020B0502040204020203" pitchFamily="34" charset="0"/>
              <a:cs typeface="Segoe UI" panose="020B0502040204020203" pitchFamily="34" charset="0"/>
            </a:rPr>
            <a:t>Scale</a:t>
          </a:r>
          <a:r>
            <a:rPr lang="de-DE" sz="2800" b="1" dirty="0">
              <a:latin typeface="Segoe UI" panose="020B0502040204020203" pitchFamily="34" charset="0"/>
              <a:cs typeface="Segoe UI" panose="020B0502040204020203" pitchFamily="34" charset="0"/>
            </a:rPr>
            <a:t> </a:t>
          </a:r>
          <a:r>
            <a:rPr lang="de-DE" sz="2800" b="1" dirty="0" err="1">
              <a:latin typeface="Segoe UI" panose="020B0502040204020203" pitchFamily="34" charset="0"/>
              <a:cs typeface="Segoe UI" panose="020B0502040204020203" pitchFamily="34" charset="0"/>
            </a:rPr>
            <a:t>Landingzones</a:t>
          </a:r>
          <a:endParaRPr lang="en-US" sz="2800" b="1" dirty="0">
            <a:latin typeface="Segoe UI" panose="020B0502040204020203" pitchFamily="34" charset="0"/>
            <a:cs typeface="Segoe UI" panose="020B0502040204020203" pitchFamily="34" charset="0"/>
          </a:endParaRPr>
        </a:p>
      </dgm:t>
    </dgm:pt>
    <dgm:pt modelId="{15D059FF-D827-4578-AB77-BE87C559B7B1}" type="parTrans" cxnId="{9F402E6F-15AD-4292-847D-B2BBABF547B6}">
      <dgm:prSet/>
      <dgm:spPr/>
      <dgm:t>
        <a:bodyPr/>
        <a:lstStyle/>
        <a:p>
          <a:endParaRPr lang="en-US"/>
        </a:p>
      </dgm:t>
    </dgm:pt>
    <dgm:pt modelId="{F393D06A-BA96-43C9-9AE3-65F99C91F95D}" type="sibTrans" cxnId="{9F402E6F-15AD-4292-847D-B2BBABF547B6}">
      <dgm:prSet/>
      <dgm:spPr/>
      <dgm:t>
        <a:bodyPr/>
        <a:lstStyle/>
        <a:p>
          <a:endParaRPr lang="en-US"/>
        </a:p>
      </dgm:t>
    </dgm:pt>
    <dgm:pt modelId="{D689D32D-BCEF-4E03-888D-4BC5414E68FA}" type="pres">
      <dgm:prSet presAssocID="{907B3922-D6B0-4DDA-B034-2A8782B9BC5D}" presName="root" presStyleCnt="0">
        <dgm:presLayoutVars>
          <dgm:dir/>
          <dgm:resizeHandles val="exact"/>
        </dgm:presLayoutVars>
      </dgm:prSet>
      <dgm:spPr/>
    </dgm:pt>
    <dgm:pt modelId="{0131E70B-070D-4085-9C56-75BDD17360BD}" type="pres">
      <dgm:prSet presAssocID="{3F622967-065C-4AE4-80B9-DD6E57CE9E55}" presName="compNode" presStyleCnt="0"/>
      <dgm:spPr/>
    </dgm:pt>
    <dgm:pt modelId="{A1782C2D-4FDD-421D-AFD5-50AB5F0F8748}" type="pres">
      <dgm:prSet presAssocID="{3F622967-065C-4AE4-80B9-DD6E57CE9E55}" presName="bgRect" presStyleLbl="bgShp" presStyleIdx="0" presStyleCnt="5"/>
      <dgm:spPr/>
    </dgm:pt>
    <dgm:pt modelId="{B3F5FA70-7E6C-4516-9EF8-7EF5225E1891}" type="pres">
      <dgm:prSet presAssocID="{3F622967-065C-4AE4-80B9-DD6E57CE9E55}" presName="iconRect" presStyleLbl="node1" presStyleIdx="0" presStyleCnt="5" custScaleX="155184" custScaleY="15518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58EDFB73-B976-4A48-AEE9-9E8E96D9C78E}" type="pres">
      <dgm:prSet presAssocID="{3F622967-065C-4AE4-80B9-DD6E57CE9E55}" presName="spaceRect" presStyleCnt="0"/>
      <dgm:spPr/>
    </dgm:pt>
    <dgm:pt modelId="{7C42B681-1C9A-4140-A5AA-E3551FBE0CF5}" type="pres">
      <dgm:prSet presAssocID="{3F622967-065C-4AE4-80B9-DD6E57CE9E55}" presName="parTx" presStyleLbl="revTx" presStyleIdx="0" presStyleCnt="5">
        <dgm:presLayoutVars>
          <dgm:chMax val="0"/>
          <dgm:chPref val="0"/>
        </dgm:presLayoutVars>
      </dgm:prSet>
      <dgm:spPr/>
    </dgm:pt>
    <dgm:pt modelId="{B9CDE4A0-F383-4DEC-93E9-01675638FE44}" type="pres">
      <dgm:prSet presAssocID="{8096B322-C924-4F0D-BBAB-F8B591DCEC45}" presName="sibTrans" presStyleCnt="0"/>
      <dgm:spPr/>
    </dgm:pt>
    <dgm:pt modelId="{0CECB5BB-0F0B-4B0B-AD1F-6551E19C0784}" type="pres">
      <dgm:prSet presAssocID="{276AEE19-690B-4812-8D05-67E59F2850D5}" presName="compNode" presStyleCnt="0"/>
      <dgm:spPr/>
    </dgm:pt>
    <dgm:pt modelId="{FCFBB24D-0523-452F-B9DC-99F9913CFF03}" type="pres">
      <dgm:prSet presAssocID="{276AEE19-690B-4812-8D05-67E59F2850D5}" presName="bgRect" presStyleLbl="bgShp" presStyleIdx="1" presStyleCnt="5"/>
      <dgm:spPr/>
    </dgm:pt>
    <dgm:pt modelId="{1AE5F3D5-C44C-4E73-826B-D8C6E3629A6F}" type="pres">
      <dgm:prSet presAssocID="{276AEE19-690B-4812-8D05-67E59F2850D5}" presName="iconRect" presStyleLbl="node1" presStyleIdx="1" presStyleCnt="5" custScaleX="137250" custScaleY="13725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rench with solid fill"/>
        </a:ext>
      </dgm:extLst>
    </dgm:pt>
    <dgm:pt modelId="{E181FCBA-7583-4ECF-935D-4446E12F4982}" type="pres">
      <dgm:prSet presAssocID="{276AEE19-690B-4812-8D05-67E59F2850D5}" presName="spaceRect" presStyleCnt="0"/>
      <dgm:spPr/>
    </dgm:pt>
    <dgm:pt modelId="{ADD0212F-4159-4663-BCAC-9E73DF91FDFF}" type="pres">
      <dgm:prSet presAssocID="{276AEE19-690B-4812-8D05-67E59F2850D5}" presName="parTx" presStyleLbl="revTx" presStyleIdx="1" presStyleCnt="5">
        <dgm:presLayoutVars>
          <dgm:chMax val="0"/>
          <dgm:chPref val="0"/>
        </dgm:presLayoutVars>
      </dgm:prSet>
      <dgm:spPr/>
    </dgm:pt>
    <dgm:pt modelId="{732C0BD6-9D3E-4600-ACA3-DC9C31339976}" type="pres">
      <dgm:prSet presAssocID="{F965577E-0345-457A-9408-66C1728BC207}" presName="sibTrans" presStyleCnt="0"/>
      <dgm:spPr/>
    </dgm:pt>
    <dgm:pt modelId="{D34263BC-D391-4A71-B0D7-D57C13A3A611}" type="pres">
      <dgm:prSet presAssocID="{39896250-2AF2-406F-9518-2A4A87BA6796}" presName="compNode" presStyleCnt="0"/>
      <dgm:spPr/>
    </dgm:pt>
    <dgm:pt modelId="{5C118F5C-7EEA-4168-BCBA-990AB92BDA2F}" type="pres">
      <dgm:prSet presAssocID="{39896250-2AF2-406F-9518-2A4A87BA6796}" presName="bgRect" presStyleLbl="bgShp" presStyleIdx="2" presStyleCnt="5"/>
      <dgm:spPr/>
    </dgm:pt>
    <dgm:pt modelId="{A81EEA20-F939-4845-86E0-311578019493}" type="pres">
      <dgm:prSet presAssocID="{39896250-2AF2-406F-9518-2A4A87BA6796}" presName="iconRect" presStyleLbl="node1" presStyleIdx="2" presStyleCnt="5" custScaleX="135094" custScaleY="13509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lowchart with solid fill"/>
        </a:ext>
      </dgm:extLst>
    </dgm:pt>
    <dgm:pt modelId="{CB225D22-B0DC-4A4B-9483-A2F54B3CBC17}" type="pres">
      <dgm:prSet presAssocID="{39896250-2AF2-406F-9518-2A4A87BA6796}" presName="spaceRect" presStyleCnt="0"/>
      <dgm:spPr/>
    </dgm:pt>
    <dgm:pt modelId="{CEE94647-8A9F-44DA-AB26-BB4FE8B05AFD}" type="pres">
      <dgm:prSet presAssocID="{39896250-2AF2-406F-9518-2A4A87BA6796}" presName="parTx" presStyleLbl="revTx" presStyleIdx="2" presStyleCnt="5">
        <dgm:presLayoutVars>
          <dgm:chMax val="0"/>
          <dgm:chPref val="0"/>
        </dgm:presLayoutVars>
      </dgm:prSet>
      <dgm:spPr/>
    </dgm:pt>
    <dgm:pt modelId="{6FB7C902-5B2A-484C-9755-5490230A8BD2}" type="pres">
      <dgm:prSet presAssocID="{447ACC39-5A89-4F15-A289-9782B33B5312}" presName="sibTrans" presStyleCnt="0"/>
      <dgm:spPr/>
    </dgm:pt>
    <dgm:pt modelId="{A87B5F49-1FC9-4611-B614-60C96F7599C5}" type="pres">
      <dgm:prSet presAssocID="{C5A2AA1E-F409-4E0F-BA2A-AE6990EE0450}" presName="compNode" presStyleCnt="0"/>
      <dgm:spPr/>
    </dgm:pt>
    <dgm:pt modelId="{C355ABD6-1B95-4007-A924-649AEE058267}" type="pres">
      <dgm:prSet presAssocID="{C5A2AA1E-F409-4E0F-BA2A-AE6990EE0450}" presName="bgRect" presStyleLbl="bgShp" presStyleIdx="3" presStyleCnt="5"/>
      <dgm:spPr/>
    </dgm:pt>
    <dgm:pt modelId="{76F7E8DF-DE9C-468E-BE28-50E0A5A67F22}" type="pres">
      <dgm:prSet presAssocID="{C5A2AA1E-F409-4E0F-BA2A-AE6990EE0450}" presName="iconRect" presStyleLbl="node1" presStyleIdx="3" presStyleCnt="5" custScaleX="157317" custScaleY="15731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54F96AD9-93FA-43AB-ADA4-736421012240}" type="pres">
      <dgm:prSet presAssocID="{C5A2AA1E-F409-4E0F-BA2A-AE6990EE0450}" presName="spaceRect" presStyleCnt="0"/>
      <dgm:spPr/>
    </dgm:pt>
    <dgm:pt modelId="{426C7D6D-7B60-44EC-A454-BF1A47DC0FD4}" type="pres">
      <dgm:prSet presAssocID="{C5A2AA1E-F409-4E0F-BA2A-AE6990EE0450}" presName="parTx" presStyleLbl="revTx" presStyleIdx="3" presStyleCnt="5">
        <dgm:presLayoutVars>
          <dgm:chMax val="0"/>
          <dgm:chPref val="0"/>
        </dgm:presLayoutVars>
      </dgm:prSet>
      <dgm:spPr/>
    </dgm:pt>
    <dgm:pt modelId="{67884AA0-3285-41FA-951A-436084062AF2}" type="pres">
      <dgm:prSet presAssocID="{CB84C49B-CD1B-40F4-911C-29514F7C336D}" presName="sibTrans" presStyleCnt="0"/>
      <dgm:spPr/>
    </dgm:pt>
    <dgm:pt modelId="{865A1BE0-D6B4-4E06-B516-3B393CAB564A}" type="pres">
      <dgm:prSet presAssocID="{10F3726B-91FD-4950-88BB-4F3242542AE8}" presName="compNode" presStyleCnt="0"/>
      <dgm:spPr/>
    </dgm:pt>
    <dgm:pt modelId="{57D6A326-332A-45D9-8386-2071E66C58B6}" type="pres">
      <dgm:prSet presAssocID="{10F3726B-91FD-4950-88BB-4F3242542AE8}" presName="bgRect" presStyleLbl="bgShp" presStyleIdx="4" presStyleCnt="5"/>
      <dgm:spPr/>
    </dgm:pt>
    <dgm:pt modelId="{EB040755-5EC1-4C9E-B69E-3F488031A1CE}" type="pres">
      <dgm:prSet presAssocID="{10F3726B-91FD-4950-88BB-4F3242542AE8}" presName="iconRect" presStyleLbl="node1" presStyleIdx="4" presStyleCnt="5" custScaleX="145139" custScaleY="145139"/>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Rocket with solid fill"/>
        </a:ext>
      </dgm:extLst>
    </dgm:pt>
    <dgm:pt modelId="{6E18514A-E6C3-4A0A-ACE0-778D87072779}" type="pres">
      <dgm:prSet presAssocID="{10F3726B-91FD-4950-88BB-4F3242542AE8}" presName="spaceRect" presStyleCnt="0"/>
      <dgm:spPr/>
    </dgm:pt>
    <dgm:pt modelId="{3F9E0C3C-3670-4BF6-BCF6-51F612DDBBE0}" type="pres">
      <dgm:prSet presAssocID="{10F3726B-91FD-4950-88BB-4F3242542AE8}" presName="parTx" presStyleLbl="revTx" presStyleIdx="4" presStyleCnt="5">
        <dgm:presLayoutVars>
          <dgm:chMax val="0"/>
          <dgm:chPref val="0"/>
        </dgm:presLayoutVars>
      </dgm:prSet>
      <dgm:spPr/>
    </dgm:pt>
  </dgm:ptLst>
  <dgm:cxnLst>
    <dgm:cxn modelId="{2AE2C036-5D36-4EA8-A4C7-A36CE5F667F8}" srcId="{907B3922-D6B0-4DDA-B034-2A8782B9BC5D}" destId="{39896250-2AF2-406F-9518-2A4A87BA6796}" srcOrd="2" destOrd="0" parTransId="{DE13A3A9-4BF8-4355-83E4-E7DE25835F98}" sibTransId="{447ACC39-5A89-4F15-A289-9782B33B5312}"/>
    <dgm:cxn modelId="{6730ED41-D49E-4D5F-99DA-DF4A52560FF5}" srcId="{907B3922-D6B0-4DDA-B034-2A8782B9BC5D}" destId="{C5A2AA1E-F409-4E0F-BA2A-AE6990EE0450}" srcOrd="3" destOrd="0" parTransId="{1FC496B1-1899-43F3-8277-0664F680AC32}" sibTransId="{CB84C49B-CD1B-40F4-911C-29514F7C336D}"/>
    <dgm:cxn modelId="{81081D44-6042-43C7-945A-0E5D3CBCDB4D}" type="presOf" srcId="{C5A2AA1E-F409-4E0F-BA2A-AE6990EE0450}" destId="{426C7D6D-7B60-44EC-A454-BF1A47DC0FD4}" srcOrd="0" destOrd="0" presId="urn:microsoft.com/office/officeart/2018/2/layout/IconVerticalSolidList"/>
    <dgm:cxn modelId="{2A199346-AF73-445B-B3B5-B9B969369408}" type="presOf" srcId="{10F3726B-91FD-4950-88BB-4F3242542AE8}" destId="{3F9E0C3C-3670-4BF6-BCF6-51F612DDBBE0}" srcOrd="0" destOrd="0" presId="urn:microsoft.com/office/officeart/2018/2/layout/IconVerticalSolidList"/>
    <dgm:cxn modelId="{AB414066-3FC5-4387-8C7F-48FBDE1C057F}" type="presOf" srcId="{907B3922-D6B0-4DDA-B034-2A8782B9BC5D}" destId="{D689D32D-BCEF-4E03-888D-4BC5414E68FA}" srcOrd="0" destOrd="0" presId="urn:microsoft.com/office/officeart/2018/2/layout/IconVerticalSolidList"/>
    <dgm:cxn modelId="{041FC468-2D06-4351-A20D-84EB9613B17F}" srcId="{907B3922-D6B0-4DDA-B034-2A8782B9BC5D}" destId="{276AEE19-690B-4812-8D05-67E59F2850D5}" srcOrd="1" destOrd="0" parTransId="{BE8A0D69-4217-49CC-A72C-0E3260572D4C}" sibTransId="{F965577E-0345-457A-9408-66C1728BC207}"/>
    <dgm:cxn modelId="{9F402E6F-15AD-4292-847D-B2BBABF547B6}" srcId="{907B3922-D6B0-4DDA-B034-2A8782B9BC5D}" destId="{10F3726B-91FD-4950-88BB-4F3242542AE8}" srcOrd="4" destOrd="0" parTransId="{15D059FF-D827-4578-AB77-BE87C559B7B1}" sibTransId="{F393D06A-BA96-43C9-9AE3-65F99C91F95D}"/>
    <dgm:cxn modelId="{2ED5BA7A-F510-495F-AB5B-913FBA151A96}" type="presOf" srcId="{3F622967-065C-4AE4-80B9-DD6E57CE9E55}" destId="{7C42B681-1C9A-4140-A5AA-E3551FBE0CF5}" srcOrd="0" destOrd="0" presId="urn:microsoft.com/office/officeart/2018/2/layout/IconVerticalSolidList"/>
    <dgm:cxn modelId="{89EB1A92-E784-4E38-9E01-A816B01EE63C}" type="presOf" srcId="{39896250-2AF2-406F-9518-2A4A87BA6796}" destId="{CEE94647-8A9F-44DA-AB26-BB4FE8B05AFD}" srcOrd="0" destOrd="0" presId="urn:microsoft.com/office/officeart/2018/2/layout/IconVerticalSolidList"/>
    <dgm:cxn modelId="{C0E604C8-BE80-4282-A9FA-E77C34BB5B3F}" type="presOf" srcId="{276AEE19-690B-4812-8D05-67E59F2850D5}" destId="{ADD0212F-4159-4663-BCAC-9E73DF91FDFF}" srcOrd="0" destOrd="0" presId="urn:microsoft.com/office/officeart/2018/2/layout/IconVerticalSolidList"/>
    <dgm:cxn modelId="{64EB3DD2-68C5-4806-9EEF-EF5A9004F096}" srcId="{907B3922-D6B0-4DDA-B034-2A8782B9BC5D}" destId="{3F622967-065C-4AE4-80B9-DD6E57CE9E55}" srcOrd="0" destOrd="0" parTransId="{EBDA936E-7B43-40DE-9577-1BF7AEBEEF0E}" sibTransId="{8096B322-C924-4F0D-BBAB-F8B591DCEC45}"/>
    <dgm:cxn modelId="{5A4D7944-64BB-4B52-B736-6C98A2835FD3}" type="presParOf" srcId="{D689D32D-BCEF-4E03-888D-4BC5414E68FA}" destId="{0131E70B-070D-4085-9C56-75BDD17360BD}" srcOrd="0" destOrd="0" presId="urn:microsoft.com/office/officeart/2018/2/layout/IconVerticalSolidList"/>
    <dgm:cxn modelId="{C36AAC90-A451-4BF0-B702-3A370EC3698C}" type="presParOf" srcId="{0131E70B-070D-4085-9C56-75BDD17360BD}" destId="{A1782C2D-4FDD-421D-AFD5-50AB5F0F8748}" srcOrd="0" destOrd="0" presId="urn:microsoft.com/office/officeart/2018/2/layout/IconVerticalSolidList"/>
    <dgm:cxn modelId="{6075F69A-4EFC-4ECC-9F17-A8BAEAB376EE}" type="presParOf" srcId="{0131E70B-070D-4085-9C56-75BDD17360BD}" destId="{B3F5FA70-7E6C-4516-9EF8-7EF5225E1891}" srcOrd="1" destOrd="0" presId="urn:microsoft.com/office/officeart/2018/2/layout/IconVerticalSolidList"/>
    <dgm:cxn modelId="{0E87DFE0-2EF2-464F-B39F-821B25A12D3F}" type="presParOf" srcId="{0131E70B-070D-4085-9C56-75BDD17360BD}" destId="{58EDFB73-B976-4A48-AEE9-9E8E96D9C78E}" srcOrd="2" destOrd="0" presId="urn:microsoft.com/office/officeart/2018/2/layout/IconVerticalSolidList"/>
    <dgm:cxn modelId="{F20D4E12-EFEB-4258-BB88-5EDCB0C71B68}" type="presParOf" srcId="{0131E70B-070D-4085-9C56-75BDD17360BD}" destId="{7C42B681-1C9A-4140-A5AA-E3551FBE0CF5}" srcOrd="3" destOrd="0" presId="urn:microsoft.com/office/officeart/2018/2/layout/IconVerticalSolidList"/>
    <dgm:cxn modelId="{5532F1A2-3A48-4391-9D73-F3CE7F8EC9FC}" type="presParOf" srcId="{D689D32D-BCEF-4E03-888D-4BC5414E68FA}" destId="{B9CDE4A0-F383-4DEC-93E9-01675638FE44}" srcOrd="1" destOrd="0" presId="urn:microsoft.com/office/officeart/2018/2/layout/IconVerticalSolidList"/>
    <dgm:cxn modelId="{EEA5E9E9-F7A5-4F58-B28F-7E3F1970E0F3}" type="presParOf" srcId="{D689D32D-BCEF-4E03-888D-4BC5414E68FA}" destId="{0CECB5BB-0F0B-4B0B-AD1F-6551E19C0784}" srcOrd="2" destOrd="0" presId="urn:microsoft.com/office/officeart/2018/2/layout/IconVerticalSolidList"/>
    <dgm:cxn modelId="{1669415C-EA8F-411B-9C2B-D06FEB653238}" type="presParOf" srcId="{0CECB5BB-0F0B-4B0B-AD1F-6551E19C0784}" destId="{FCFBB24D-0523-452F-B9DC-99F9913CFF03}" srcOrd="0" destOrd="0" presId="urn:microsoft.com/office/officeart/2018/2/layout/IconVerticalSolidList"/>
    <dgm:cxn modelId="{F93E693F-B46C-431F-984D-7894EF2AA360}" type="presParOf" srcId="{0CECB5BB-0F0B-4B0B-AD1F-6551E19C0784}" destId="{1AE5F3D5-C44C-4E73-826B-D8C6E3629A6F}" srcOrd="1" destOrd="0" presId="urn:microsoft.com/office/officeart/2018/2/layout/IconVerticalSolidList"/>
    <dgm:cxn modelId="{C0C64643-D0AA-45EF-BE34-B5E6FF1A6DB5}" type="presParOf" srcId="{0CECB5BB-0F0B-4B0B-AD1F-6551E19C0784}" destId="{E181FCBA-7583-4ECF-935D-4446E12F4982}" srcOrd="2" destOrd="0" presId="urn:microsoft.com/office/officeart/2018/2/layout/IconVerticalSolidList"/>
    <dgm:cxn modelId="{6D04FDE0-9F9D-4FC2-9B33-9D566F1ABDFC}" type="presParOf" srcId="{0CECB5BB-0F0B-4B0B-AD1F-6551E19C0784}" destId="{ADD0212F-4159-4663-BCAC-9E73DF91FDFF}" srcOrd="3" destOrd="0" presId="urn:microsoft.com/office/officeart/2018/2/layout/IconVerticalSolidList"/>
    <dgm:cxn modelId="{B0E5B843-3758-4A8B-83A8-9291A4869085}" type="presParOf" srcId="{D689D32D-BCEF-4E03-888D-4BC5414E68FA}" destId="{732C0BD6-9D3E-4600-ACA3-DC9C31339976}" srcOrd="3" destOrd="0" presId="urn:microsoft.com/office/officeart/2018/2/layout/IconVerticalSolidList"/>
    <dgm:cxn modelId="{476D3B9D-EAA3-42B2-9244-8D530083CBA2}" type="presParOf" srcId="{D689D32D-BCEF-4E03-888D-4BC5414E68FA}" destId="{D34263BC-D391-4A71-B0D7-D57C13A3A611}" srcOrd="4" destOrd="0" presId="urn:microsoft.com/office/officeart/2018/2/layout/IconVerticalSolidList"/>
    <dgm:cxn modelId="{7D688145-6656-4473-B13C-297A2DA7B394}" type="presParOf" srcId="{D34263BC-D391-4A71-B0D7-D57C13A3A611}" destId="{5C118F5C-7EEA-4168-BCBA-990AB92BDA2F}" srcOrd="0" destOrd="0" presId="urn:microsoft.com/office/officeart/2018/2/layout/IconVerticalSolidList"/>
    <dgm:cxn modelId="{4ACD9AE6-D7AD-4CA7-9E5B-31C787A049B2}" type="presParOf" srcId="{D34263BC-D391-4A71-B0D7-D57C13A3A611}" destId="{A81EEA20-F939-4845-86E0-311578019493}" srcOrd="1" destOrd="0" presId="urn:microsoft.com/office/officeart/2018/2/layout/IconVerticalSolidList"/>
    <dgm:cxn modelId="{7C798BA0-7AE3-41C0-AEB8-38F955F8BD6D}" type="presParOf" srcId="{D34263BC-D391-4A71-B0D7-D57C13A3A611}" destId="{CB225D22-B0DC-4A4B-9483-A2F54B3CBC17}" srcOrd="2" destOrd="0" presId="urn:microsoft.com/office/officeart/2018/2/layout/IconVerticalSolidList"/>
    <dgm:cxn modelId="{E7B8DD53-3E58-45D8-8DA1-414186BB861D}" type="presParOf" srcId="{D34263BC-D391-4A71-B0D7-D57C13A3A611}" destId="{CEE94647-8A9F-44DA-AB26-BB4FE8B05AFD}" srcOrd="3" destOrd="0" presId="urn:microsoft.com/office/officeart/2018/2/layout/IconVerticalSolidList"/>
    <dgm:cxn modelId="{C3D4AD2A-0F2C-4FF6-B4D0-1DF783156C00}" type="presParOf" srcId="{D689D32D-BCEF-4E03-888D-4BC5414E68FA}" destId="{6FB7C902-5B2A-484C-9755-5490230A8BD2}" srcOrd="5" destOrd="0" presId="urn:microsoft.com/office/officeart/2018/2/layout/IconVerticalSolidList"/>
    <dgm:cxn modelId="{BD897486-80FB-404F-8439-63821B0978EC}" type="presParOf" srcId="{D689D32D-BCEF-4E03-888D-4BC5414E68FA}" destId="{A87B5F49-1FC9-4611-B614-60C96F7599C5}" srcOrd="6" destOrd="0" presId="urn:microsoft.com/office/officeart/2018/2/layout/IconVerticalSolidList"/>
    <dgm:cxn modelId="{C8F11AA7-5714-4AB9-A2C0-985DAAB2772D}" type="presParOf" srcId="{A87B5F49-1FC9-4611-B614-60C96F7599C5}" destId="{C355ABD6-1B95-4007-A924-649AEE058267}" srcOrd="0" destOrd="0" presId="urn:microsoft.com/office/officeart/2018/2/layout/IconVerticalSolidList"/>
    <dgm:cxn modelId="{F93EB8AD-2318-4D9F-BE83-46AE8F70206E}" type="presParOf" srcId="{A87B5F49-1FC9-4611-B614-60C96F7599C5}" destId="{76F7E8DF-DE9C-468E-BE28-50E0A5A67F22}" srcOrd="1" destOrd="0" presId="urn:microsoft.com/office/officeart/2018/2/layout/IconVerticalSolidList"/>
    <dgm:cxn modelId="{FC89E486-93D0-40C2-8CB3-0BB35E9E8B4E}" type="presParOf" srcId="{A87B5F49-1FC9-4611-B614-60C96F7599C5}" destId="{54F96AD9-93FA-43AB-ADA4-736421012240}" srcOrd="2" destOrd="0" presId="urn:microsoft.com/office/officeart/2018/2/layout/IconVerticalSolidList"/>
    <dgm:cxn modelId="{0D10947C-8D1D-442F-88E2-032CF61F2789}" type="presParOf" srcId="{A87B5F49-1FC9-4611-B614-60C96F7599C5}" destId="{426C7D6D-7B60-44EC-A454-BF1A47DC0FD4}" srcOrd="3" destOrd="0" presId="urn:microsoft.com/office/officeart/2018/2/layout/IconVerticalSolidList"/>
    <dgm:cxn modelId="{8F4E259E-E6E8-4DD5-867A-6D0981EF5F44}" type="presParOf" srcId="{D689D32D-BCEF-4E03-888D-4BC5414E68FA}" destId="{67884AA0-3285-41FA-951A-436084062AF2}" srcOrd="7" destOrd="0" presId="urn:microsoft.com/office/officeart/2018/2/layout/IconVerticalSolidList"/>
    <dgm:cxn modelId="{837F65E8-743D-4E46-9834-A0BBEDA8F7A4}" type="presParOf" srcId="{D689D32D-BCEF-4E03-888D-4BC5414E68FA}" destId="{865A1BE0-D6B4-4E06-B516-3B393CAB564A}" srcOrd="8" destOrd="0" presId="urn:microsoft.com/office/officeart/2018/2/layout/IconVerticalSolidList"/>
    <dgm:cxn modelId="{AF059D1A-3FAF-46CC-892B-F7A2C19E3DD5}" type="presParOf" srcId="{865A1BE0-D6B4-4E06-B516-3B393CAB564A}" destId="{57D6A326-332A-45D9-8386-2071E66C58B6}" srcOrd="0" destOrd="0" presId="urn:microsoft.com/office/officeart/2018/2/layout/IconVerticalSolidList"/>
    <dgm:cxn modelId="{BD959BD0-0E74-4505-A3EE-FCBDBB21E6C6}" type="presParOf" srcId="{865A1BE0-D6B4-4E06-B516-3B393CAB564A}" destId="{EB040755-5EC1-4C9E-B69E-3F488031A1CE}" srcOrd="1" destOrd="0" presId="urn:microsoft.com/office/officeart/2018/2/layout/IconVerticalSolidList"/>
    <dgm:cxn modelId="{40BBF75A-EEFF-48CA-B62D-BBF5AC82ADB3}" type="presParOf" srcId="{865A1BE0-D6B4-4E06-B516-3B393CAB564A}" destId="{6E18514A-E6C3-4A0A-ACE0-778D87072779}" srcOrd="2" destOrd="0" presId="urn:microsoft.com/office/officeart/2018/2/layout/IconVerticalSolidList"/>
    <dgm:cxn modelId="{D30DE1DA-E51C-4AA8-AA5A-DC21FFD05462}" type="presParOf" srcId="{865A1BE0-D6B4-4E06-B516-3B393CAB564A}" destId="{3F9E0C3C-3670-4BF6-BCF6-51F612DDBBE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782C2D-4FDD-421D-AFD5-50AB5F0F8748}">
      <dsp:nvSpPr>
        <dsp:cNvPr id="0" name=""/>
        <dsp:cNvSpPr/>
      </dsp:nvSpPr>
      <dsp:spPr>
        <a:xfrm>
          <a:off x="0" y="4520"/>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5FA70-7E6C-4516-9EF8-7EF5225E1891}">
      <dsp:nvSpPr>
        <dsp:cNvPr id="0" name=""/>
        <dsp:cNvSpPr/>
      </dsp:nvSpPr>
      <dsp:spPr>
        <a:xfrm>
          <a:off x="145156" y="75049"/>
          <a:ext cx="821874" cy="82187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42B681-1C9A-4140-A5AA-E3551FBE0CF5}">
      <dsp:nvSpPr>
        <dsp:cNvPr id="0" name=""/>
        <dsp:cNvSpPr/>
      </dsp:nvSpPr>
      <dsp:spPr>
        <a:xfrm>
          <a:off x="1112187" y="4520"/>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1244600">
            <a:lnSpc>
              <a:spcPct val="100000"/>
            </a:lnSpc>
            <a:spcBef>
              <a:spcPct val="0"/>
            </a:spcBef>
            <a:spcAft>
              <a:spcPct val="35000"/>
            </a:spcAft>
            <a:buNone/>
          </a:pPr>
          <a:r>
            <a:rPr lang="de-DE" sz="2800" b="0" kern="1200" dirty="0">
              <a:latin typeface="Segoe UI" panose="020B0502040204020203" pitchFamily="34" charset="0"/>
              <a:cs typeface="Segoe UI" panose="020B0502040204020203" pitchFamily="34" charset="0"/>
            </a:rPr>
            <a:t>Cloud Adoption Framework</a:t>
          </a:r>
          <a:endParaRPr lang="en-US" sz="2800" b="0" kern="1200" dirty="0">
            <a:latin typeface="Segoe UI" panose="020B0502040204020203" pitchFamily="34" charset="0"/>
            <a:cs typeface="Segoe UI" panose="020B0502040204020203" pitchFamily="34" charset="0"/>
          </a:endParaRPr>
        </a:p>
      </dsp:txBody>
      <dsp:txXfrm>
        <a:off x="1112187" y="4520"/>
        <a:ext cx="5837252" cy="962932"/>
      </dsp:txXfrm>
    </dsp:sp>
    <dsp:sp modelId="{FCFBB24D-0523-452F-B9DC-99F9913CFF03}">
      <dsp:nvSpPr>
        <dsp:cNvPr id="0" name=""/>
        <dsp:cNvSpPr/>
      </dsp:nvSpPr>
      <dsp:spPr>
        <a:xfrm>
          <a:off x="0" y="1208186"/>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5F3D5-C44C-4E73-826B-D8C6E3629A6F}">
      <dsp:nvSpPr>
        <dsp:cNvPr id="0" name=""/>
        <dsp:cNvSpPr/>
      </dsp:nvSpPr>
      <dsp:spPr>
        <a:xfrm>
          <a:off x="192646" y="1326206"/>
          <a:ext cx="726893" cy="72689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0212F-4159-4663-BCAC-9E73DF91FDFF}">
      <dsp:nvSpPr>
        <dsp:cNvPr id="0" name=""/>
        <dsp:cNvSpPr/>
      </dsp:nvSpPr>
      <dsp:spPr>
        <a:xfrm>
          <a:off x="1112187" y="1208186"/>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1244600">
            <a:lnSpc>
              <a:spcPct val="100000"/>
            </a:lnSpc>
            <a:spcBef>
              <a:spcPct val="0"/>
            </a:spcBef>
            <a:spcAft>
              <a:spcPct val="35000"/>
            </a:spcAft>
            <a:buNone/>
          </a:pPr>
          <a:r>
            <a:rPr lang="de-DE" sz="2800" b="0" kern="1200" dirty="0">
              <a:latin typeface="Segoe UI" panose="020B0502040204020203" pitchFamily="34" charset="0"/>
              <a:cs typeface="Segoe UI" panose="020B0502040204020203" pitchFamily="34" charset="0"/>
            </a:rPr>
            <a:t>Cloud Operating Models</a:t>
          </a:r>
          <a:endParaRPr lang="en-US" sz="2800" b="0" kern="1200" dirty="0">
            <a:latin typeface="Segoe UI" panose="020B0502040204020203" pitchFamily="34" charset="0"/>
            <a:cs typeface="Segoe UI" panose="020B0502040204020203" pitchFamily="34" charset="0"/>
          </a:endParaRPr>
        </a:p>
      </dsp:txBody>
      <dsp:txXfrm>
        <a:off x="1112187" y="1208186"/>
        <a:ext cx="5837252" cy="962932"/>
      </dsp:txXfrm>
    </dsp:sp>
    <dsp:sp modelId="{5C118F5C-7EEA-4168-BCBA-990AB92BDA2F}">
      <dsp:nvSpPr>
        <dsp:cNvPr id="0" name=""/>
        <dsp:cNvSpPr/>
      </dsp:nvSpPr>
      <dsp:spPr>
        <a:xfrm>
          <a:off x="0" y="2411852"/>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1EEA20-F939-4845-86E0-311578019493}">
      <dsp:nvSpPr>
        <dsp:cNvPr id="0" name=""/>
        <dsp:cNvSpPr/>
      </dsp:nvSpPr>
      <dsp:spPr>
        <a:xfrm>
          <a:off x="198355" y="2535581"/>
          <a:ext cx="715475" cy="71547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E94647-8A9F-44DA-AB26-BB4FE8B05AFD}">
      <dsp:nvSpPr>
        <dsp:cNvPr id="0" name=""/>
        <dsp:cNvSpPr/>
      </dsp:nvSpPr>
      <dsp:spPr>
        <a:xfrm>
          <a:off x="1112187" y="2411852"/>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1244600">
            <a:lnSpc>
              <a:spcPct val="100000"/>
            </a:lnSpc>
            <a:spcBef>
              <a:spcPct val="0"/>
            </a:spcBef>
            <a:spcAft>
              <a:spcPct val="35000"/>
            </a:spcAft>
            <a:buNone/>
          </a:pPr>
          <a:r>
            <a:rPr lang="de-DE" sz="2800" b="0" kern="1200" dirty="0">
              <a:latin typeface="Segoe UI" panose="020B0502040204020203" pitchFamily="34" charset="0"/>
              <a:cs typeface="Segoe UI" panose="020B0502040204020203" pitchFamily="34" charset="0"/>
            </a:rPr>
            <a:t>Ressourcen Organisation</a:t>
          </a:r>
          <a:endParaRPr lang="en-US" sz="2800" b="0" kern="1200" dirty="0">
            <a:latin typeface="Segoe UI" panose="020B0502040204020203" pitchFamily="34" charset="0"/>
            <a:cs typeface="Segoe UI" panose="020B0502040204020203" pitchFamily="34" charset="0"/>
          </a:endParaRPr>
        </a:p>
      </dsp:txBody>
      <dsp:txXfrm>
        <a:off x="1112187" y="2411852"/>
        <a:ext cx="5837252" cy="962932"/>
      </dsp:txXfrm>
    </dsp:sp>
    <dsp:sp modelId="{C355ABD6-1B95-4007-A924-649AEE058267}">
      <dsp:nvSpPr>
        <dsp:cNvPr id="0" name=""/>
        <dsp:cNvSpPr/>
      </dsp:nvSpPr>
      <dsp:spPr>
        <a:xfrm>
          <a:off x="0" y="3615518"/>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F7E8DF-DE9C-468E-BE28-50E0A5A67F22}">
      <dsp:nvSpPr>
        <dsp:cNvPr id="0" name=""/>
        <dsp:cNvSpPr/>
      </dsp:nvSpPr>
      <dsp:spPr>
        <a:xfrm>
          <a:off x="139508" y="3680399"/>
          <a:ext cx="833171" cy="833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6C7D6D-7B60-44EC-A454-BF1A47DC0FD4}">
      <dsp:nvSpPr>
        <dsp:cNvPr id="0" name=""/>
        <dsp:cNvSpPr/>
      </dsp:nvSpPr>
      <dsp:spPr>
        <a:xfrm>
          <a:off x="1112187" y="3615518"/>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1244600">
            <a:lnSpc>
              <a:spcPct val="100000"/>
            </a:lnSpc>
            <a:spcBef>
              <a:spcPct val="0"/>
            </a:spcBef>
            <a:spcAft>
              <a:spcPct val="35000"/>
            </a:spcAft>
            <a:buNone/>
          </a:pPr>
          <a:r>
            <a:rPr lang="de-DE" sz="2800" b="0" kern="1200" dirty="0" err="1">
              <a:latin typeface="Segoe UI" panose="020B0502040204020203" pitchFamily="34" charset="0"/>
              <a:cs typeface="Segoe UI" panose="020B0502040204020203" pitchFamily="34" charset="0"/>
            </a:rPr>
            <a:t>Governance</a:t>
          </a:r>
          <a:r>
            <a:rPr lang="de-DE" sz="2800" b="0" kern="1200" dirty="0">
              <a:latin typeface="Segoe UI" panose="020B0502040204020203" pitchFamily="34" charset="0"/>
              <a:cs typeface="Segoe UI" panose="020B0502040204020203" pitchFamily="34" charset="0"/>
            </a:rPr>
            <a:t>, Berechtigungen</a:t>
          </a:r>
          <a:endParaRPr lang="en-US" sz="2800" b="0" kern="1200" dirty="0">
            <a:latin typeface="Segoe UI" panose="020B0502040204020203" pitchFamily="34" charset="0"/>
            <a:cs typeface="Segoe UI" panose="020B0502040204020203" pitchFamily="34" charset="0"/>
          </a:endParaRPr>
        </a:p>
      </dsp:txBody>
      <dsp:txXfrm>
        <a:off x="1112187" y="3615518"/>
        <a:ext cx="5837252" cy="962932"/>
      </dsp:txXfrm>
    </dsp:sp>
    <dsp:sp modelId="{57D6A326-332A-45D9-8386-2071E66C58B6}">
      <dsp:nvSpPr>
        <dsp:cNvPr id="0" name=""/>
        <dsp:cNvSpPr/>
      </dsp:nvSpPr>
      <dsp:spPr>
        <a:xfrm>
          <a:off x="0" y="4819184"/>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040755-5EC1-4C9E-B69E-3F488031A1CE}">
      <dsp:nvSpPr>
        <dsp:cNvPr id="0" name=""/>
        <dsp:cNvSpPr/>
      </dsp:nvSpPr>
      <dsp:spPr>
        <a:xfrm>
          <a:off x="171756" y="4916313"/>
          <a:ext cx="768675" cy="76867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9E0C3C-3670-4BF6-BCF6-51F612DDBBE0}">
      <dsp:nvSpPr>
        <dsp:cNvPr id="0" name=""/>
        <dsp:cNvSpPr/>
      </dsp:nvSpPr>
      <dsp:spPr>
        <a:xfrm>
          <a:off x="1112187" y="4819184"/>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1244600">
            <a:lnSpc>
              <a:spcPct val="100000"/>
            </a:lnSpc>
            <a:spcBef>
              <a:spcPct val="0"/>
            </a:spcBef>
            <a:spcAft>
              <a:spcPct val="35000"/>
            </a:spcAft>
            <a:buNone/>
          </a:pPr>
          <a:r>
            <a:rPr lang="de-DE" sz="2800" b="1" kern="1200" dirty="0">
              <a:latin typeface="Segoe UI" panose="020B0502040204020203" pitchFamily="34" charset="0"/>
              <a:cs typeface="Segoe UI" panose="020B0502040204020203" pitchFamily="34" charset="0"/>
            </a:rPr>
            <a:t>Enterprise </a:t>
          </a:r>
          <a:r>
            <a:rPr lang="de-DE" sz="2800" b="1" kern="1200" dirty="0" err="1">
              <a:latin typeface="Segoe UI" panose="020B0502040204020203" pitchFamily="34" charset="0"/>
              <a:cs typeface="Segoe UI" panose="020B0502040204020203" pitchFamily="34" charset="0"/>
            </a:rPr>
            <a:t>Scale</a:t>
          </a:r>
          <a:r>
            <a:rPr lang="de-DE" sz="2800" b="1" kern="1200" dirty="0">
              <a:latin typeface="Segoe UI" panose="020B0502040204020203" pitchFamily="34" charset="0"/>
              <a:cs typeface="Segoe UI" panose="020B0502040204020203" pitchFamily="34" charset="0"/>
            </a:rPr>
            <a:t> </a:t>
          </a:r>
          <a:r>
            <a:rPr lang="de-DE" sz="2800" b="1" kern="1200" dirty="0" err="1">
              <a:latin typeface="Segoe UI" panose="020B0502040204020203" pitchFamily="34" charset="0"/>
              <a:cs typeface="Segoe UI" panose="020B0502040204020203" pitchFamily="34" charset="0"/>
            </a:rPr>
            <a:t>Landingzones</a:t>
          </a:r>
          <a:endParaRPr lang="en-US" sz="2800" b="1" kern="1200" dirty="0">
            <a:latin typeface="Segoe UI" panose="020B0502040204020203" pitchFamily="34" charset="0"/>
            <a:cs typeface="Segoe UI" panose="020B0502040204020203" pitchFamily="34" charset="0"/>
          </a:endParaRPr>
        </a:p>
      </dsp:txBody>
      <dsp:txXfrm>
        <a:off x="1112187" y="4819184"/>
        <a:ext cx="5837252" cy="9629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FC4CBC-2F48-924A-908E-0792FB35098B}" type="datetimeFigureOut">
              <a:rPr lang="en-US" smtClean="0"/>
              <a:t>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9BA97-6740-DA44-B374-1ACEC8C502FE}" type="slidenum">
              <a:rPr lang="en-US" smtClean="0"/>
              <a:t>‹#›</a:t>
            </a:fld>
            <a:endParaRPr lang="en-US"/>
          </a:p>
        </p:txBody>
      </p:sp>
    </p:spTree>
    <p:extLst>
      <p:ext uri="{BB962C8B-B14F-4D97-AF65-F5344CB8AC3E}">
        <p14:creationId xmlns:p14="http://schemas.microsoft.com/office/powerpoint/2010/main" val="302596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1</a:t>
            </a:fld>
            <a:endParaRPr lang="en-US" dirty="0"/>
          </a:p>
        </p:txBody>
      </p:sp>
    </p:spTree>
    <p:extLst>
      <p:ext uri="{BB962C8B-B14F-4D97-AF65-F5344CB8AC3E}">
        <p14:creationId xmlns:p14="http://schemas.microsoft.com/office/powerpoint/2010/main" val="916303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Nur </a:t>
            </a:r>
            <a:r>
              <a:rPr lang="en-US" dirty="0" err="1"/>
              <a:t>verwenden</a:t>
            </a:r>
            <a:r>
              <a:rPr lang="en-US" dirty="0"/>
              <a:t> falls </a:t>
            </a:r>
            <a:r>
              <a:rPr lang="en-US" dirty="0" err="1"/>
              <a:t>wirklich</a:t>
            </a:r>
            <a:r>
              <a:rPr lang="en-US" dirty="0"/>
              <a:t> </a:t>
            </a:r>
            <a:r>
              <a:rPr lang="en-US" dirty="0" err="1"/>
              <a:t>notwendig</a:t>
            </a:r>
            <a:r>
              <a:rPr lang="en-US" dirty="0"/>
              <a:t>!</a:t>
            </a:r>
          </a:p>
          <a:p>
            <a:r>
              <a:rPr lang="en-US" dirty="0"/>
              <a:t>Also </a:t>
            </a:r>
            <a:r>
              <a:rPr lang="en-US" dirty="0" err="1"/>
              <a:t>nur</a:t>
            </a:r>
            <a:r>
              <a:rPr lang="en-US" dirty="0"/>
              <a:t> </a:t>
            </a:r>
            <a:r>
              <a:rPr lang="en-US" dirty="0" err="1"/>
              <a:t>wenn</a:t>
            </a:r>
            <a:r>
              <a:rPr lang="en-US" dirty="0"/>
              <a:t> Dev/Test/Prod </a:t>
            </a:r>
            <a:r>
              <a:rPr lang="en-US" dirty="0" err="1"/>
              <a:t>eigene</a:t>
            </a:r>
            <a:r>
              <a:rPr lang="en-US" dirty="0"/>
              <a:t> Policies hat </a:t>
            </a:r>
            <a:r>
              <a:rPr lang="en-US" dirty="0" err="1"/>
              <a:t>oder</a:t>
            </a:r>
            <a:r>
              <a:rPr lang="en-US" dirty="0"/>
              <a:t> </a:t>
            </a:r>
            <a:r>
              <a:rPr lang="en-US" dirty="0" err="1"/>
              <a:t>berechtigungen</a:t>
            </a:r>
            <a:r>
              <a:rPr lang="en-US" dirty="0"/>
              <a:t>. </a:t>
            </a:r>
            <a:r>
              <a:rPr lang="en-US" dirty="0" err="1"/>
              <a:t>Sonst</a:t>
            </a:r>
            <a:r>
              <a:rPr lang="en-US" dirty="0"/>
              <a:t> </a:t>
            </a:r>
            <a:r>
              <a:rPr lang="en-US" dirty="0" err="1"/>
              <a:t>lässt</a:t>
            </a:r>
            <a:r>
              <a:rPr lang="en-US" dirty="0"/>
              <a:t> </a:t>
            </a:r>
            <a:r>
              <a:rPr lang="en-US" dirty="0" err="1"/>
              <a:t>sich</a:t>
            </a:r>
            <a:r>
              <a:rPr lang="en-US" dirty="0"/>
              <a:t> Dev/Test/Dev </a:t>
            </a:r>
            <a:r>
              <a:rPr lang="en-US" dirty="0" err="1"/>
              <a:t>auch</a:t>
            </a:r>
            <a:r>
              <a:rPr lang="en-US" dirty="0"/>
              <a:t> </a:t>
            </a:r>
            <a:r>
              <a:rPr lang="en-US" dirty="0" err="1"/>
              <a:t>über</a:t>
            </a:r>
            <a:r>
              <a:rPr lang="en-US" dirty="0"/>
              <a:t> Subscriptions </a:t>
            </a:r>
            <a:r>
              <a:rPr lang="en-US" dirty="0" err="1"/>
              <a:t>abbilden</a:t>
            </a:r>
            <a:r>
              <a:rPr lang="en-US" dirty="0"/>
              <a:t>.</a:t>
            </a:r>
          </a:p>
        </p:txBody>
      </p:sp>
      <p:sp>
        <p:nvSpPr>
          <p:cNvPr id="4" name="Slide Number Placeholder 3"/>
          <p:cNvSpPr>
            <a:spLocks noGrp="1"/>
          </p:cNvSpPr>
          <p:nvPr>
            <p:ph type="sldNum" sz="quarter" idx="5"/>
          </p:nvPr>
        </p:nvSpPr>
        <p:spPr/>
        <p:txBody>
          <a:bodyPr/>
          <a:lstStyle/>
          <a:p>
            <a:fld id="{D599BA97-6740-DA44-B374-1ACEC8C502FE}" type="slidenum">
              <a:rPr lang="en-US" smtClean="0"/>
              <a:t>17</a:t>
            </a:fld>
            <a:endParaRPr lang="en-US"/>
          </a:p>
        </p:txBody>
      </p:sp>
    </p:spTree>
    <p:extLst>
      <p:ext uri="{BB962C8B-B14F-4D97-AF65-F5344CB8AC3E}">
        <p14:creationId xmlns:p14="http://schemas.microsoft.com/office/powerpoint/2010/main" val="2579891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18</a:t>
            </a:fld>
            <a:endParaRPr lang="en-US"/>
          </a:p>
        </p:txBody>
      </p:sp>
    </p:spTree>
    <p:extLst>
      <p:ext uri="{BB962C8B-B14F-4D97-AF65-F5344CB8AC3E}">
        <p14:creationId xmlns:p14="http://schemas.microsoft.com/office/powerpoint/2010/main" val="1604112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20</a:t>
            </a:fld>
            <a:endParaRPr lang="en-US"/>
          </a:p>
        </p:txBody>
      </p:sp>
    </p:spTree>
    <p:extLst>
      <p:ext uri="{BB962C8B-B14F-4D97-AF65-F5344CB8AC3E}">
        <p14:creationId xmlns:p14="http://schemas.microsoft.com/office/powerpoint/2010/main" val="2875233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Scopes: </a:t>
            </a:r>
            <a:r>
              <a:rPr lang="en-US" dirty="0" err="1"/>
              <a:t>Mgmt</a:t>
            </a:r>
            <a:r>
              <a:rPr lang="en-US" dirty="0"/>
              <a:t> Group, Subscription, </a:t>
            </a:r>
          </a:p>
        </p:txBody>
      </p:sp>
      <p:sp>
        <p:nvSpPr>
          <p:cNvPr id="4" name="Slide Number Placeholder 3"/>
          <p:cNvSpPr>
            <a:spLocks noGrp="1"/>
          </p:cNvSpPr>
          <p:nvPr>
            <p:ph type="sldNum" sz="quarter" idx="5"/>
          </p:nvPr>
        </p:nvSpPr>
        <p:spPr/>
        <p:txBody>
          <a:bodyPr/>
          <a:lstStyle/>
          <a:p>
            <a:fld id="{D599BA97-6740-DA44-B374-1ACEC8C502FE}" type="slidenum">
              <a:rPr lang="en-US" smtClean="0"/>
              <a:t>23</a:t>
            </a:fld>
            <a:endParaRPr lang="en-US"/>
          </a:p>
        </p:txBody>
      </p:sp>
    </p:spTree>
    <p:extLst>
      <p:ext uri="{BB962C8B-B14F-4D97-AF65-F5344CB8AC3E}">
        <p14:creationId xmlns:p14="http://schemas.microsoft.com/office/powerpoint/2010/main" val="1269279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24</a:t>
            </a:fld>
            <a:endParaRPr lang="en-US"/>
          </a:p>
        </p:txBody>
      </p:sp>
    </p:spTree>
    <p:extLst>
      <p:ext uri="{BB962C8B-B14F-4D97-AF65-F5344CB8AC3E}">
        <p14:creationId xmlns:p14="http://schemas.microsoft.com/office/powerpoint/2010/main" val="2032507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26</a:t>
            </a:fld>
            <a:endParaRPr lang="en-US"/>
          </a:p>
        </p:txBody>
      </p:sp>
    </p:spTree>
    <p:extLst>
      <p:ext uri="{BB962C8B-B14F-4D97-AF65-F5344CB8AC3E}">
        <p14:creationId xmlns:p14="http://schemas.microsoft.com/office/powerpoint/2010/main" val="1074441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Approval </a:t>
            </a:r>
            <a:r>
              <a:rPr lang="en-US" dirty="0" err="1"/>
              <a:t>Prozess</a:t>
            </a:r>
            <a:r>
              <a:rPr lang="en-US" dirty="0"/>
              <a:t> </a:t>
            </a:r>
            <a:r>
              <a:rPr lang="en-US" dirty="0" err="1"/>
              <a:t>nur</a:t>
            </a:r>
            <a:r>
              <a:rPr lang="en-US" dirty="0"/>
              <a:t> </a:t>
            </a:r>
            <a:r>
              <a:rPr lang="en-US" dirty="0" err="1"/>
              <a:t>eingeschränkt</a:t>
            </a:r>
            <a:r>
              <a:rPr lang="en-US" dirty="0"/>
              <a:t> </a:t>
            </a:r>
            <a:r>
              <a:rPr lang="en-US" dirty="0" err="1"/>
              <a:t>zu</a:t>
            </a:r>
            <a:r>
              <a:rPr lang="en-US" dirty="0"/>
              <a:t> </a:t>
            </a:r>
            <a:r>
              <a:rPr lang="en-US" dirty="0" err="1"/>
              <a:t>empfehlen</a:t>
            </a:r>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28</a:t>
            </a:fld>
            <a:endParaRPr lang="en-US"/>
          </a:p>
        </p:txBody>
      </p:sp>
    </p:spTree>
    <p:extLst>
      <p:ext uri="{BB962C8B-B14F-4D97-AF65-F5344CB8AC3E}">
        <p14:creationId xmlns:p14="http://schemas.microsoft.com/office/powerpoint/2010/main" val="2730623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30</a:t>
            </a:fld>
            <a:endParaRPr lang="en-US"/>
          </a:p>
        </p:txBody>
      </p:sp>
    </p:spTree>
    <p:extLst>
      <p:ext uri="{BB962C8B-B14F-4D97-AF65-F5344CB8AC3E}">
        <p14:creationId xmlns:p14="http://schemas.microsoft.com/office/powerpoint/2010/main" val="210185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31</a:t>
            </a:fld>
            <a:endParaRPr lang="en-US"/>
          </a:p>
        </p:txBody>
      </p:sp>
    </p:spTree>
    <p:extLst>
      <p:ext uri="{BB962C8B-B14F-4D97-AF65-F5344CB8AC3E}">
        <p14:creationId xmlns:p14="http://schemas.microsoft.com/office/powerpoint/2010/main" val="160333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Services</a:t>
            </a:r>
          </a:p>
        </p:txBody>
      </p:sp>
      <p:sp>
        <p:nvSpPr>
          <p:cNvPr id="4" name="Slide Number Placeholder 3"/>
          <p:cNvSpPr>
            <a:spLocks noGrp="1"/>
          </p:cNvSpPr>
          <p:nvPr>
            <p:ph type="sldNum" sz="quarter" idx="5"/>
          </p:nvPr>
        </p:nvSpPr>
        <p:spPr/>
        <p:txBody>
          <a:bodyPr/>
          <a:lstStyle/>
          <a:p>
            <a:fld id="{D599BA97-6740-DA44-B374-1ACEC8C502FE}" type="slidenum">
              <a:rPr lang="en-US" smtClean="0"/>
              <a:t>32</a:t>
            </a:fld>
            <a:endParaRPr lang="en-US"/>
          </a:p>
        </p:txBody>
      </p:sp>
    </p:spTree>
    <p:extLst>
      <p:ext uri="{BB962C8B-B14F-4D97-AF65-F5344CB8AC3E}">
        <p14:creationId xmlns:p14="http://schemas.microsoft.com/office/powerpoint/2010/main" val="1677398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2</a:t>
            </a:fld>
            <a:endParaRPr lang="en-US"/>
          </a:p>
        </p:txBody>
      </p:sp>
    </p:spTree>
    <p:extLst>
      <p:ext uri="{BB962C8B-B14F-4D97-AF65-F5344CB8AC3E}">
        <p14:creationId xmlns:p14="http://schemas.microsoft.com/office/powerpoint/2010/main" val="1891929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a:t>
            </a:r>
            <a:r>
              <a:rPr lang="en-US" dirty="0" err="1"/>
              <a:t>neue</a:t>
            </a:r>
            <a:r>
              <a:rPr lang="en-US" dirty="0"/>
              <a:t> </a:t>
            </a:r>
            <a:r>
              <a:rPr lang="en-US" dirty="0" err="1"/>
              <a:t>Applikation</a:t>
            </a:r>
            <a:r>
              <a:rPr lang="en-US" dirty="0"/>
              <a:t>: </a:t>
            </a:r>
            <a:r>
              <a:rPr lang="en-US" dirty="0" err="1"/>
              <a:t>Bekommt</a:t>
            </a:r>
            <a:r>
              <a:rPr lang="en-US" dirty="0"/>
              <a:t> Subscriptions </a:t>
            </a:r>
            <a:r>
              <a:rPr lang="en-US" dirty="0" err="1"/>
              <a:t>mit</a:t>
            </a:r>
            <a:r>
              <a:rPr lang="en-US" dirty="0"/>
              <a:t> </a:t>
            </a:r>
            <a:r>
              <a:rPr lang="en-US" dirty="0" err="1"/>
              <a:t>vordefinierten</a:t>
            </a:r>
            <a:r>
              <a:rPr lang="en-US" dirty="0"/>
              <a:t> Azure </a:t>
            </a:r>
            <a:r>
              <a:rPr lang="en-US" dirty="0" err="1"/>
              <a:t>Resourcen</a:t>
            </a:r>
            <a:r>
              <a:rPr lang="en-US" dirty="0"/>
              <a:t> </a:t>
            </a:r>
            <a:r>
              <a:rPr lang="en-US" dirty="0" err="1"/>
              <a:t>wie</a:t>
            </a:r>
            <a:r>
              <a:rPr lang="en-US" dirty="0"/>
              <a:t> </a:t>
            </a:r>
            <a:r>
              <a:rPr lang="en-US" dirty="0" err="1"/>
              <a:t>beispielsweise</a:t>
            </a:r>
            <a:r>
              <a:rPr lang="en-US" dirty="0"/>
              <a:t> Azure Key Vault, Log Analytics Workspace, VNET.</a:t>
            </a:r>
          </a:p>
        </p:txBody>
      </p:sp>
      <p:sp>
        <p:nvSpPr>
          <p:cNvPr id="4" name="Slide Number Placeholder 3"/>
          <p:cNvSpPr>
            <a:spLocks noGrp="1"/>
          </p:cNvSpPr>
          <p:nvPr>
            <p:ph type="sldNum" sz="quarter" idx="5"/>
          </p:nvPr>
        </p:nvSpPr>
        <p:spPr/>
        <p:txBody>
          <a:bodyPr/>
          <a:lstStyle/>
          <a:p>
            <a:fld id="{D599BA97-6740-DA44-B374-1ACEC8C502FE}" type="slidenum">
              <a:rPr lang="en-US" smtClean="0"/>
              <a:t>33</a:t>
            </a:fld>
            <a:endParaRPr lang="en-US"/>
          </a:p>
        </p:txBody>
      </p:sp>
    </p:spTree>
    <p:extLst>
      <p:ext uri="{BB962C8B-B14F-4D97-AF65-F5344CB8AC3E}">
        <p14:creationId xmlns:p14="http://schemas.microsoft.com/office/powerpoint/2010/main" val="4023621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34</a:t>
            </a:fld>
            <a:endParaRPr lang="en-US"/>
          </a:p>
        </p:txBody>
      </p:sp>
    </p:spTree>
    <p:extLst>
      <p:ext uri="{BB962C8B-B14F-4D97-AF65-F5344CB8AC3E}">
        <p14:creationId xmlns:p14="http://schemas.microsoft.com/office/powerpoint/2010/main" val="2029676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a:t>
            </a:r>
            <a:r>
              <a:rPr lang="en-US" dirty="0" err="1"/>
              <a:t>Landingzone</a:t>
            </a:r>
            <a:r>
              <a:rPr lang="en-US" dirty="0"/>
              <a:t> Accelerator</a:t>
            </a:r>
          </a:p>
          <a:p>
            <a:r>
              <a:rPr lang="en-US" dirty="0" err="1"/>
              <a:t>Hinweis</a:t>
            </a:r>
            <a:r>
              <a:rPr lang="en-US" dirty="0"/>
              <a:t> Kosten </a:t>
            </a:r>
            <a:r>
              <a:rPr lang="en-US" dirty="0" err="1"/>
              <a:t>bei</a:t>
            </a:r>
            <a:r>
              <a:rPr lang="en-US" dirty="0"/>
              <a:t> Azure </a:t>
            </a:r>
            <a:r>
              <a:rPr lang="en-US" dirty="0" err="1"/>
              <a:t>Landingzone</a:t>
            </a:r>
            <a:r>
              <a:rPr lang="en-US" dirty="0"/>
              <a:t> Accelerator</a:t>
            </a:r>
          </a:p>
        </p:txBody>
      </p:sp>
      <p:sp>
        <p:nvSpPr>
          <p:cNvPr id="4" name="Slide Number Placeholder 3"/>
          <p:cNvSpPr>
            <a:spLocks noGrp="1"/>
          </p:cNvSpPr>
          <p:nvPr>
            <p:ph type="sldNum" sz="quarter" idx="5"/>
          </p:nvPr>
        </p:nvSpPr>
        <p:spPr/>
        <p:txBody>
          <a:bodyPr/>
          <a:lstStyle/>
          <a:p>
            <a:fld id="{D599BA97-6740-DA44-B374-1ACEC8C502FE}" type="slidenum">
              <a:rPr lang="en-US" smtClean="0"/>
              <a:t>36</a:t>
            </a:fld>
            <a:endParaRPr lang="en-US"/>
          </a:p>
        </p:txBody>
      </p:sp>
    </p:spTree>
    <p:extLst>
      <p:ext uri="{BB962C8B-B14F-4D97-AF65-F5344CB8AC3E}">
        <p14:creationId xmlns:p14="http://schemas.microsoft.com/office/powerpoint/2010/main" val="3467961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3</a:t>
            </a:fld>
            <a:endParaRPr lang="en-US"/>
          </a:p>
        </p:txBody>
      </p:sp>
    </p:spTree>
    <p:extLst>
      <p:ext uri="{BB962C8B-B14F-4D97-AF65-F5344CB8AC3E}">
        <p14:creationId xmlns:p14="http://schemas.microsoft.com/office/powerpoint/2010/main" val="3678318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Unternehmen</a:t>
            </a:r>
            <a:r>
              <a:rPr lang="en-US" dirty="0"/>
              <a:t> </a:t>
            </a:r>
            <a:r>
              <a:rPr lang="en-US" dirty="0" err="1"/>
              <a:t>Starten</a:t>
            </a:r>
            <a:r>
              <a:rPr lang="en-US" dirty="0"/>
              <a:t> in die Cloud</a:t>
            </a:r>
          </a:p>
          <a:p>
            <a:r>
              <a:rPr lang="en-US" dirty="0" err="1"/>
              <a:t>Keine</a:t>
            </a:r>
            <a:r>
              <a:rPr lang="en-US" dirty="0"/>
              <a:t> </a:t>
            </a:r>
            <a:r>
              <a:rPr lang="en-US" dirty="0" err="1"/>
              <a:t>Planung</a:t>
            </a:r>
            <a:r>
              <a:rPr lang="en-US" dirty="0"/>
              <a:t>, </a:t>
            </a:r>
            <a:r>
              <a:rPr lang="en-US" dirty="0" err="1"/>
              <a:t>Gewachsene</a:t>
            </a:r>
            <a:r>
              <a:rPr lang="en-US" dirty="0"/>
              <a:t> </a:t>
            </a:r>
            <a:r>
              <a:rPr lang="en-US" dirty="0" err="1"/>
              <a:t>Strukturen</a:t>
            </a:r>
            <a:r>
              <a:rPr lang="en-US" dirty="0"/>
              <a:t>, Wenig </a:t>
            </a:r>
            <a:r>
              <a:rPr lang="en-US" dirty="0" err="1"/>
              <a:t>Überlegung</a:t>
            </a:r>
            <a:r>
              <a:rPr lang="en-US" dirty="0"/>
              <a:t>, ”</a:t>
            </a:r>
            <a:r>
              <a:rPr lang="en-US" dirty="0" err="1"/>
              <a:t>Drauf</a:t>
            </a:r>
            <a:r>
              <a:rPr lang="en-US" dirty="0"/>
              <a:t> </a:t>
            </a:r>
            <a:r>
              <a:rPr lang="en-US" dirty="0" err="1"/>
              <a:t>Losarbeiten</a:t>
            </a:r>
            <a:r>
              <a:rPr lang="en-US" dirty="0"/>
              <a:t>”</a:t>
            </a:r>
          </a:p>
          <a:p>
            <a:r>
              <a:rPr lang="en-US" dirty="0"/>
              <a:t>Haus Fundament</a:t>
            </a:r>
          </a:p>
          <a:p>
            <a:r>
              <a:rPr lang="en-US" dirty="0"/>
              <a:t>Wenn das </a:t>
            </a:r>
            <a:r>
              <a:rPr lang="en-US" dirty="0" err="1"/>
              <a:t>nicht</a:t>
            </a:r>
            <a:r>
              <a:rPr lang="en-US" dirty="0"/>
              <a:t> </a:t>
            </a:r>
            <a:r>
              <a:rPr lang="en-US" dirty="0" err="1"/>
              <a:t>passt</a:t>
            </a:r>
            <a:r>
              <a:rPr lang="en-US" dirty="0"/>
              <a:t> </a:t>
            </a:r>
            <a:r>
              <a:rPr lang="en-US" dirty="0" err="1"/>
              <a:t>dann</a:t>
            </a:r>
            <a:r>
              <a:rPr lang="en-US" dirty="0"/>
              <a:t> </a:t>
            </a:r>
            <a:r>
              <a:rPr lang="en-US" dirty="0" err="1"/>
              <a:t>mit</a:t>
            </a:r>
            <a:r>
              <a:rPr lang="en-US" dirty="0"/>
              <a:t> </a:t>
            </a:r>
            <a:r>
              <a:rPr lang="en-US" dirty="0" err="1"/>
              <a:t>viel</a:t>
            </a:r>
            <a:r>
              <a:rPr lang="en-US" dirty="0"/>
              <a:t> Kosten </a:t>
            </a:r>
            <a:r>
              <a:rPr lang="en-US" dirty="0" err="1"/>
              <a:t>verbunden</a:t>
            </a:r>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6</a:t>
            </a:fld>
            <a:endParaRPr lang="en-US"/>
          </a:p>
        </p:txBody>
      </p:sp>
    </p:spTree>
    <p:extLst>
      <p:ext uri="{BB962C8B-B14F-4D97-AF65-F5344CB8AC3E}">
        <p14:creationId xmlns:p14="http://schemas.microsoft.com/office/powerpoint/2010/main" val="4156255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 Scale Framework </a:t>
            </a:r>
            <a:r>
              <a:rPr lang="en-US" dirty="0" err="1"/>
              <a:t>im</a:t>
            </a:r>
            <a:r>
              <a:rPr lang="en-US" dirty="0"/>
              <a:t> CAF </a:t>
            </a:r>
            <a:r>
              <a:rPr lang="en-US" dirty="0" err="1"/>
              <a:t>verankert</a:t>
            </a:r>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7</a:t>
            </a:fld>
            <a:endParaRPr lang="en-US"/>
          </a:p>
        </p:txBody>
      </p:sp>
    </p:spTree>
    <p:extLst>
      <p:ext uri="{BB962C8B-B14F-4D97-AF65-F5344CB8AC3E}">
        <p14:creationId xmlns:p14="http://schemas.microsoft.com/office/powerpoint/2010/main" val="428702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a:t>
            </a:r>
            <a:r>
              <a:rPr lang="en-US" dirty="0"/>
              <a:t> CAF </a:t>
            </a:r>
            <a:r>
              <a:rPr lang="en-US" dirty="0" err="1"/>
              <a:t>ist</a:t>
            </a:r>
            <a:r>
              <a:rPr lang="en-US" dirty="0"/>
              <a:t> </a:t>
            </a:r>
            <a:r>
              <a:rPr lang="en-US" dirty="0" err="1"/>
              <a:t>eine</a:t>
            </a:r>
            <a:r>
              <a:rPr lang="en-US" dirty="0"/>
              <a:t> </a:t>
            </a:r>
            <a:r>
              <a:rPr lang="en-US" dirty="0" err="1"/>
              <a:t>Landingzone</a:t>
            </a:r>
            <a:r>
              <a:rPr lang="en-US" dirty="0"/>
              <a:t> </a:t>
            </a:r>
            <a:r>
              <a:rPr lang="en-US" dirty="0" err="1"/>
              <a:t>zwei</a:t>
            </a:r>
            <a:r>
              <a:rPr lang="en-US" dirty="0"/>
              <a:t> Sachen: Dort wo die </a:t>
            </a:r>
            <a:r>
              <a:rPr lang="en-US" dirty="0" err="1"/>
              <a:t>Applikationen</a:t>
            </a:r>
            <a:r>
              <a:rPr lang="en-US" dirty="0"/>
              <a:t> </a:t>
            </a:r>
            <a:r>
              <a:rPr lang="en-US" dirty="0" err="1"/>
              <a:t>landen</a:t>
            </a:r>
            <a:r>
              <a:rPr lang="en-US" dirty="0"/>
              <a:t> (Subscriptions) </a:t>
            </a:r>
            <a:r>
              <a:rPr lang="en-US" dirty="0" err="1"/>
              <a:t>aber</a:t>
            </a:r>
            <a:r>
              <a:rPr lang="en-US" dirty="0"/>
              <a:t> </a:t>
            </a:r>
            <a:r>
              <a:rPr lang="en-US" dirty="0" err="1"/>
              <a:t>gleichzeitig</a:t>
            </a:r>
            <a:r>
              <a:rPr lang="en-US" dirty="0"/>
              <a:t> </a:t>
            </a:r>
            <a:r>
              <a:rPr lang="en-US" dirty="0" err="1"/>
              <a:t>wird</a:t>
            </a:r>
            <a:r>
              <a:rPr lang="en-US" dirty="0"/>
              <a:t> der </a:t>
            </a:r>
            <a:r>
              <a:rPr lang="en-US" dirty="0" err="1"/>
              <a:t>Landingzone</a:t>
            </a:r>
            <a:r>
              <a:rPr lang="en-US" dirty="0"/>
              <a:t> </a:t>
            </a:r>
            <a:r>
              <a:rPr lang="en-US" dirty="0" err="1"/>
              <a:t>Begriff</a:t>
            </a:r>
            <a:r>
              <a:rPr lang="en-US" dirty="0"/>
              <a:t> </a:t>
            </a:r>
            <a:r>
              <a:rPr lang="en-US" dirty="0" err="1"/>
              <a:t>auch</a:t>
            </a:r>
            <a:r>
              <a:rPr lang="en-US" dirty="0"/>
              <a:t> für die </a:t>
            </a:r>
            <a:r>
              <a:rPr lang="en-US" dirty="0" err="1"/>
              <a:t>Umgebung</a:t>
            </a:r>
            <a:r>
              <a:rPr lang="en-US" dirty="0"/>
              <a:t> </a:t>
            </a:r>
            <a:r>
              <a:rPr lang="en-US" dirty="0" err="1"/>
              <a:t>bzw</a:t>
            </a:r>
            <a:r>
              <a:rPr lang="en-US" dirty="0"/>
              <a:t>. </a:t>
            </a:r>
            <a:r>
              <a:rPr lang="en-US" dirty="0" err="1"/>
              <a:t>Einen</a:t>
            </a:r>
            <a:r>
              <a:rPr lang="en-US" dirty="0"/>
              <a:t> </a:t>
            </a:r>
            <a:r>
              <a:rPr lang="en-US" dirty="0" err="1"/>
              <a:t>Bereich</a:t>
            </a:r>
            <a:r>
              <a:rPr lang="en-US" dirty="0"/>
              <a:t> in azure </a:t>
            </a:r>
            <a:r>
              <a:rPr lang="en-US" dirty="0" err="1"/>
              <a:t>Verwendet</a:t>
            </a:r>
            <a:r>
              <a:rPr lang="en-US" dirty="0"/>
              <a:t> (Platform/</a:t>
            </a:r>
            <a:r>
              <a:rPr lang="en-US" dirty="0" err="1"/>
              <a:t>Applikationen</a:t>
            </a:r>
            <a:r>
              <a:rPr lang="en-US" dirty="0"/>
              <a:t>).</a:t>
            </a:r>
          </a:p>
          <a:p>
            <a:endParaRPr lang="en-US" dirty="0"/>
          </a:p>
          <a:p>
            <a:r>
              <a:rPr lang="en-US" dirty="0"/>
              <a:t>Governance (</a:t>
            </a:r>
            <a:r>
              <a:rPr lang="en-US" dirty="0" err="1"/>
              <a:t>Vorgaben</a:t>
            </a:r>
            <a:r>
              <a:rPr lang="en-US" dirty="0"/>
              <a:t>) – </a:t>
            </a:r>
            <a:r>
              <a:rPr lang="en-US" dirty="0" err="1"/>
              <a:t>Gleichzeitig</a:t>
            </a:r>
            <a:r>
              <a:rPr lang="en-US" dirty="0"/>
              <a:t> Agil </a:t>
            </a:r>
            <a:r>
              <a:rPr lang="en-US" dirty="0" err="1"/>
              <a:t>bleiben</a:t>
            </a:r>
            <a:endParaRPr lang="en-US" dirty="0"/>
          </a:p>
          <a:p>
            <a:endParaRPr lang="en-US" dirty="0"/>
          </a:p>
          <a:p>
            <a:r>
              <a:rPr lang="en-US" dirty="0" err="1"/>
              <a:t>Applikations</a:t>
            </a:r>
            <a:r>
              <a:rPr lang="en-US" dirty="0"/>
              <a:t> Teams </a:t>
            </a:r>
            <a:r>
              <a:rPr lang="en-US" dirty="0" err="1"/>
              <a:t>unterstützen</a:t>
            </a:r>
            <a:r>
              <a:rPr lang="en-US" dirty="0"/>
              <a:t> </a:t>
            </a:r>
            <a:r>
              <a:rPr lang="en-US" dirty="0" err="1"/>
              <a:t>damit</a:t>
            </a:r>
            <a:r>
              <a:rPr lang="en-US" dirty="0"/>
              <a:t> </a:t>
            </a:r>
            <a:r>
              <a:rPr lang="en-US" dirty="0" err="1"/>
              <a:t>diese</a:t>
            </a:r>
            <a:r>
              <a:rPr lang="en-US" dirty="0"/>
              <a:t> </a:t>
            </a:r>
            <a:r>
              <a:rPr lang="en-US" dirty="0" err="1"/>
              <a:t>ihre</a:t>
            </a:r>
            <a:r>
              <a:rPr lang="en-US" dirty="0"/>
              <a:t> </a:t>
            </a:r>
            <a:r>
              <a:rPr lang="en-US" dirty="0" err="1"/>
              <a:t>Applikation</a:t>
            </a:r>
            <a:r>
              <a:rPr lang="en-US" dirty="0"/>
              <a:t> </a:t>
            </a:r>
            <a:r>
              <a:rPr lang="en-US" dirty="0" err="1"/>
              <a:t>zum</a:t>
            </a:r>
            <a:r>
              <a:rPr lang="en-US" dirty="0"/>
              <a:t> </a:t>
            </a:r>
            <a:r>
              <a:rPr lang="en-US" dirty="0" err="1"/>
              <a:t>laufen</a:t>
            </a:r>
            <a:r>
              <a:rPr lang="en-US" dirty="0"/>
              <a:t> </a:t>
            </a:r>
            <a:r>
              <a:rPr lang="en-US" dirty="0" err="1"/>
              <a:t>bekommen</a:t>
            </a:r>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8</a:t>
            </a:fld>
            <a:endParaRPr lang="en-US"/>
          </a:p>
        </p:txBody>
      </p:sp>
    </p:spTree>
    <p:extLst>
      <p:ext uri="{BB962C8B-B14F-4D97-AF65-F5344CB8AC3E}">
        <p14:creationId xmlns:p14="http://schemas.microsoft.com/office/powerpoint/2010/main" val="243927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Für </a:t>
            </a:r>
            <a:r>
              <a:rPr lang="en-US" dirty="0" err="1"/>
              <a:t>Architektur</a:t>
            </a:r>
            <a:r>
              <a:rPr lang="en-US" dirty="0"/>
              <a:t> Design </a:t>
            </a:r>
            <a:r>
              <a:rPr lang="en-US" dirty="0" err="1"/>
              <a:t>ist</a:t>
            </a:r>
            <a:r>
              <a:rPr lang="en-US" dirty="0"/>
              <a:t> das Cloud Operating Model </a:t>
            </a:r>
            <a:r>
              <a:rPr lang="en-US" dirty="0" err="1"/>
              <a:t>entscheident</a:t>
            </a:r>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10</a:t>
            </a:fld>
            <a:endParaRPr lang="en-US"/>
          </a:p>
        </p:txBody>
      </p:sp>
    </p:spTree>
    <p:extLst>
      <p:ext uri="{BB962C8B-B14F-4D97-AF65-F5344CB8AC3E}">
        <p14:creationId xmlns:p14="http://schemas.microsoft.com/office/powerpoint/2010/main" val="2315890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Management Groups: Manage access, policy, and compliance for multiple subscriptions.</a:t>
            </a:r>
          </a:p>
          <a:p>
            <a:r>
              <a:rPr lang="en-US" sz="1200" b="0" i="0" kern="1200" dirty="0">
                <a:solidFill>
                  <a:schemeClr val="tx1"/>
                </a:solidFill>
                <a:effectLst/>
                <a:latin typeface="+mn-lt"/>
                <a:ea typeface="+mn-ea"/>
                <a:cs typeface="+mn-cs"/>
              </a:rPr>
              <a:t>Subscriptions: Each subscription has limits or quotas on the amount of resources it can create and use. Organizations can use subscriptions to manage costs and the resources created by users, teams, and projects.</a:t>
            </a:r>
          </a:p>
          <a:p>
            <a:r>
              <a:rPr lang="en-US" sz="1200" b="0" i="0" kern="1200" dirty="0">
                <a:solidFill>
                  <a:schemeClr val="tx1"/>
                </a:solidFill>
                <a:effectLst/>
                <a:latin typeface="+mn-lt"/>
                <a:ea typeface="+mn-ea"/>
                <a:cs typeface="+mn-cs"/>
              </a:rPr>
              <a:t>Resource Groups: logical containers</a:t>
            </a:r>
          </a:p>
          <a:p>
            <a:r>
              <a:rPr lang="en-US" sz="1200" b="0" i="0" kern="1200" dirty="0">
                <a:solidFill>
                  <a:schemeClr val="tx1"/>
                </a:solidFill>
                <a:effectLst/>
                <a:latin typeface="+mn-lt"/>
                <a:ea typeface="+mn-ea"/>
                <a:cs typeface="+mn-cs"/>
              </a:rPr>
              <a:t>Resources: Resources are instances of services</a:t>
            </a:r>
          </a:p>
        </p:txBody>
      </p:sp>
      <p:sp>
        <p:nvSpPr>
          <p:cNvPr id="4" name="Slide Number Placeholder 3"/>
          <p:cNvSpPr>
            <a:spLocks noGrp="1"/>
          </p:cNvSpPr>
          <p:nvPr>
            <p:ph type="sldNum" sz="quarter" idx="5"/>
          </p:nvPr>
        </p:nvSpPr>
        <p:spPr/>
        <p:txBody>
          <a:bodyPr/>
          <a:lstStyle/>
          <a:p>
            <a:fld id="{D599BA97-6740-DA44-B374-1ACEC8C502FE}" type="slidenum">
              <a:rPr lang="en-US" smtClean="0"/>
              <a:t>14</a:t>
            </a:fld>
            <a:endParaRPr lang="en-US"/>
          </a:p>
        </p:txBody>
      </p:sp>
    </p:spTree>
    <p:extLst>
      <p:ext uri="{BB962C8B-B14F-4D97-AF65-F5344CB8AC3E}">
        <p14:creationId xmlns:p14="http://schemas.microsoft.com/office/powerpoint/2010/main" val="3166869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Frage </a:t>
            </a:r>
            <a:r>
              <a:rPr lang="en-US" dirty="0" err="1"/>
              <a:t>Publikum</a:t>
            </a:r>
            <a:r>
              <a:rPr lang="en-US" dirty="0"/>
              <a:t>: </a:t>
            </a:r>
            <a:r>
              <a:rPr lang="en-US" dirty="0" err="1"/>
              <a:t>Problematik</a:t>
            </a:r>
            <a:r>
              <a:rPr lang="en-US" dirty="0"/>
              <a:t>?</a:t>
            </a:r>
          </a:p>
          <a:p>
            <a:r>
              <a:rPr lang="en-US" dirty="0"/>
              <a:t>Admins </a:t>
            </a:r>
            <a:r>
              <a:rPr lang="en-US" dirty="0" err="1"/>
              <a:t>haben</a:t>
            </a:r>
            <a:r>
              <a:rPr lang="en-US" dirty="0"/>
              <a:t> </a:t>
            </a:r>
            <a:r>
              <a:rPr lang="en-US" dirty="0" err="1"/>
              <a:t>meist</a:t>
            </a:r>
            <a:r>
              <a:rPr lang="en-US" dirty="0"/>
              <a:t> </a:t>
            </a:r>
            <a:r>
              <a:rPr lang="en-US" dirty="0" err="1"/>
              <a:t>keine</a:t>
            </a:r>
            <a:r>
              <a:rPr lang="en-US" dirty="0"/>
              <a:t> Azure </a:t>
            </a:r>
            <a:r>
              <a:rPr lang="en-US" dirty="0" err="1"/>
              <a:t>Kenntnisse</a:t>
            </a:r>
            <a:endParaRPr lang="en-US" dirty="0"/>
          </a:p>
        </p:txBody>
      </p:sp>
      <p:sp>
        <p:nvSpPr>
          <p:cNvPr id="4" name="Slide Number Placeholder 3"/>
          <p:cNvSpPr>
            <a:spLocks noGrp="1"/>
          </p:cNvSpPr>
          <p:nvPr>
            <p:ph type="sldNum" sz="quarter" idx="5"/>
          </p:nvPr>
        </p:nvSpPr>
        <p:spPr/>
        <p:txBody>
          <a:bodyPr/>
          <a:lstStyle/>
          <a:p>
            <a:fld id="{D599BA97-6740-DA44-B374-1ACEC8C502FE}" type="slidenum">
              <a:rPr lang="en-US" smtClean="0"/>
              <a:t>16</a:t>
            </a:fld>
            <a:endParaRPr lang="en-US"/>
          </a:p>
        </p:txBody>
      </p:sp>
    </p:spTree>
    <p:extLst>
      <p:ext uri="{BB962C8B-B14F-4D97-AF65-F5344CB8AC3E}">
        <p14:creationId xmlns:p14="http://schemas.microsoft.com/office/powerpoint/2010/main" val="1152322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5F5B-E780-FA11-1AC6-F1891CA0B4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14EC9C-CF09-60BA-96BB-F14B4632AE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1F6230-19B4-A279-DCA9-0B18FAD422CE}"/>
              </a:ext>
            </a:extLst>
          </p:cNvPr>
          <p:cNvSpPr>
            <a:spLocks noGrp="1"/>
          </p:cNvSpPr>
          <p:nvPr>
            <p:ph type="dt" sz="half" idx="10"/>
          </p:nvPr>
        </p:nvSpPr>
        <p:spPr/>
        <p:txBody>
          <a:bodyPr/>
          <a:lstStyle/>
          <a:p>
            <a:fld id="{D8FE9BD5-BB24-894B-9C7F-E53CE805A9A2}" type="datetime1">
              <a:rPr lang="en-US" smtClean="0"/>
              <a:t>6/20/25</a:t>
            </a:fld>
            <a:endParaRPr lang="en-US"/>
          </a:p>
        </p:txBody>
      </p:sp>
      <p:sp>
        <p:nvSpPr>
          <p:cNvPr id="5" name="Footer Placeholder 4">
            <a:extLst>
              <a:ext uri="{FF2B5EF4-FFF2-40B4-BE49-F238E27FC236}">
                <a16:creationId xmlns:a16="http://schemas.microsoft.com/office/drawing/2014/main" id="{2C24D076-0E9B-A4B1-860C-E5848B4D39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45752B-53EE-8E2F-E2A9-816A9BD5C024}"/>
              </a:ext>
            </a:extLst>
          </p:cNvPr>
          <p:cNvSpPr>
            <a:spLocks noGrp="1"/>
          </p:cNvSpPr>
          <p:nvPr>
            <p:ph type="sldNum" sz="quarter" idx="12"/>
          </p:nvPr>
        </p:nvSpPr>
        <p:spPr/>
        <p:txBody>
          <a:bodyPr/>
          <a:lstStyle/>
          <a:p>
            <a:fld id="{F9897FD0-562B-7849-8A4E-CEDB32AF69C4}" type="slidenum">
              <a:rPr lang="en-US" smtClean="0"/>
              <a:t>‹#›</a:t>
            </a:fld>
            <a:endParaRPr lang="en-US"/>
          </a:p>
        </p:txBody>
      </p:sp>
    </p:spTree>
    <p:extLst>
      <p:ext uri="{BB962C8B-B14F-4D97-AF65-F5344CB8AC3E}">
        <p14:creationId xmlns:p14="http://schemas.microsoft.com/office/powerpoint/2010/main" val="1491597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51D9-6250-286B-045A-2057F6BACE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1B4AB9-4528-8D61-82B3-949D44646E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EE5E1-93F2-4084-0637-304166AEBADA}"/>
              </a:ext>
            </a:extLst>
          </p:cNvPr>
          <p:cNvSpPr>
            <a:spLocks noGrp="1"/>
          </p:cNvSpPr>
          <p:nvPr>
            <p:ph type="dt" sz="half" idx="10"/>
          </p:nvPr>
        </p:nvSpPr>
        <p:spPr/>
        <p:txBody>
          <a:bodyPr/>
          <a:lstStyle/>
          <a:p>
            <a:fld id="{4C6EF80E-F3D5-CF4C-AB03-43849F2B668A}" type="datetime1">
              <a:rPr lang="en-US" smtClean="0"/>
              <a:t>6/20/25</a:t>
            </a:fld>
            <a:endParaRPr lang="en-US"/>
          </a:p>
        </p:txBody>
      </p:sp>
      <p:sp>
        <p:nvSpPr>
          <p:cNvPr id="5" name="Footer Placeholder 4">
            <a:extLst>
              <a:ext uri="{FF2B5EF4-FFF2-40B4-BE49-F238E27FC236}">
                <a16:creationId xmlns:a16="http://schemas.microsoft.com/office/drawing/2014/main" id="{44E61F0D-1659-BA3F-99A0-73BCEF44A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57C49-2B2E-F53E-8525-0C058423E20A}"/>
              </a:ext>
            </a:extLst>
          </p:cNvPr>
          <p:cNvSpPr>
            <a:spLocks noGrp="1"/>
          </p:cNvSpPr>
          <p:nvPr>
            <p:ph type="sldNum" sz="quarter" idx="12"/>
          </p:nvPr>
        </p:nvSpPr>
        <p:spPr/>
        <p:txBody>
          <a:bodyPr/>
          <a:lstStyle/>
          <a:p>
            <a:fld id="{F9897FD0-562B-7849-8A4E-CEDB32AF69C4}" type="slidenum">
              <a:rPr lang="en-US" smtClean="0"/>
              <a:t>‹#›</a:t>
            </a:fld>
            <a:endParaRPr lang="en-US"/>
          </a:p>
        </p:txBody>
      </p:sp>
    </p:spTree>
    <p:extLst>
      <p:ext uri="{BB962C8B-B14F-4D97-AF65-F5344CB8AC3E}">
        <p14:creationId xmlns:p14="http://schemas.microsoft.com/office/powerpoint/2010/main" val="2090578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3358F1-00BA-1E3B-783E-8433EFB780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2FDC5C-FB13-C619-72C3-5F6C5E84D6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F5F7C-F051-36D8-AA29-3B7E4BC4EC69}"/>
              </a:ext>
            </a:extLst>
          </p:cNvPr>
          <p:cNvSpPr>
            <a:spLocks noGrp="1"/>
          </p:cNvSpPr>
          <p:nvPr>
            <p:ph type="dt" sz="half" idx="10"/>
          </p:nvPr>
        </p:nvSpPr>
        <p:spPr/>
        <p:txBody>
          <a:bodyPr/>
          <a:lstStyle/>
          <a:p>
            <a:fld id="{6BD9E9EF-ACEF-3947-B204-4B609B22EB60}" type="datetime1">
              <a:rPr lang="en-US" smtClean="0"/>
              <a:t>6/20/25</a:t>
            </a:fld>
            <a:endParaRPr lang="en-US"/>
          </a:p>
        </p:txBody>
      </p:sp>
      <p:sp>
        <p:nvSpPr>
          <p:cNvPr id="5" name="Footer Placeholder 4">
            <a:extLst>
              <a:ext uri="{FF2B5EF4-FFF2-40B4-BE49-F238E27FC236}">
                <a16:creationId xmlns:a16="http://schemas.microsoft.com/office/drawing/2014/main" id="{B5A49B49-888A-236E-12C5-75DA18D91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EA00F-C63C-1A4F-204A-0236B0F6C618}"/>
              </a:ext>
            </a:extLst>
          </p:cNvPr>
          <p:cNvSpPr>
            <a:spLocks noGrp="1"/>
          </p:cNvSpPr>
          <p:nvPr>
            <p:ph type="sldNum" sz="quarter" idx="12"/>
          </p:nvPr>
        </p:nvSpPr>
        <p:spPr/>
        <p:txBody>
          <a:bodyPr/>
          <a:lstStyle/>
          <a:p>
            <a:fld id="{F9897FD0-562B-7849-8A4E-CEDB32AF69C4}" type="slidenum">
              <a:rPr lang="en-US" smtClean="0"/>
              <a:t>‹#›</a:t>
            </a:fld>
            <a:endParaRPr lang="en-US"/>
          </a:p>
        </p:txBody>
      </p:sp>
    </p:spTree>
    <p:extLst>
      <p:ext uri="{BB962C8B-B14F-4D97-AF65-F5344CB8AC3E}">
        <p14:creationId xmlns:p14="http://schemas.microsoft.com/office/powerpoint/2010/main" val="32009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EB23-FC86-3E93-2B24-277F6D185D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5B2AF-0B88-E5AB-E885-B62ACA2BD3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F4DF76-0CDC-BD76-9B74-439AE42C3C55}"/>
              </a:ext>
            </a:extLst>
          </p:cNvPr>
          <p:cNvSpPr>
            <a:spLocks noGrp="1"/>
          </p:cNvSpPr>
          <p:nvPr>
            <p:ph type="dt" sz="half" idx="10"/>
          </p:nvPr>
        </p:nvSpPr>
        <p:spPr/>
        <p:txBody>
          <a:bodyPr/>
          <a:lstStyle/>
          <a:p>
            <a:fld id="{DE47094A-FD47-934C-87FA-B107B14C6359}" type="datetime1">
              <a:rPr lang="en-US" smtClean="0"/>
              <a:t>6/20/25</a:t>
            </a:fld>
            <a:endParaRPr lang="en-US"/>
          </a:p>
        </p:txBody>
      </p:sp>
      <p:sp>
        <p:nvSpPr>
          <p:cNvPr id="5" name="Footer Placeholder 4">
            <a:extLst>
              <a:ext uri="{FF2B5EF4-FFF2-40B4-BE49-F238E27FC236}">
                <a16:creationId xmlns:a16="http://schemas.microsoft.com/office/drawing/2014/main" id="{0BB42FBD-6EF1-4E14-00B7-365139F18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BD6F3-3E54-E8FC-85EF-8DA811AF866D}"/>
              </a:ext>
            </a:extLst>
          </p:cNvPr>
          <p:cNvSpPr>
            <a:spLocks noGrp="1"/>
          </p:cNvSpPr>
          <p:nvPr>
            <p:ph type="sldNum" sz="quarter" idx="12"/>
          </p:nvPr>
        </p:nvSpPr>
        <p:spPr/>
        <p:txBody>
          <a:bodyPr/>
          <a:lstStyle/>
          <a:p>
            <a:fld id="{F9897FD0-562B-7849-8A4E-CEDB32AF69C4}" type="slidenum">
              <a:rPr lang="en-US" smtClean="0"/>
              <a:t>‹#›</a:t>
            </a:fld>
            <a:endParaRPr lang="en-US"/>
          </a:p>
        </p:txBody>
      </p:sp>
    </p:spTree>
    <p:extLst>
      <p:ext uri="{BB962C8B-B14F-4D97-AF65-F5344CB8AC3E}">
        <p14:creationId xmlns:p14="http://schemas.microsoft.com/office/powerpoint/2010/main" val="4177446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3890-A714-A0AF-8D87-74C11C10AA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E35D4F-19A3-6616-BDF8-743B39E4A2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CDF656-2B1A-5FE2-3A46-72AFF79E67F4}"/>
              </a:ext>
            </a:extLst>
          </p:cNvPr>
          <p:cNvSpPr>
            <a:spLocks noGrp="1"/>
          </p:cNvSpPr>
          <p:nvPr>
            <p:ph type="dt" sz="half" idx="10"/>
          </p:nvPr>
        </p:nvSpPr>
        <p:spPr/>
        <p:txBody>
          <a:bodyPr/>
          <a:lstStyle/>
          <a:p>
            <a:fld id="{62CEFE8B-1969-E147-B372-A5647AF00941}" type="datetime1">
              <a:rPr lang="en-US" smtClean="0"/>
              <a:t>6/20/25</a:t>
            </a:fld>
            <a:endParaRPr lang="en-US"/>
          </a:p>
        </p:txBody>
      </p:sp>
      <p:sp>
        <p:nvSpPr>
          <p:cNvPr id="5" name="Footer Placeholder 4">
            <a:extLst>
              <a:ext uri="{FF2B5EF4-FFF2-40B4-BE49-F238E27FC236}">
                <a16:creationId xmlns:a16="http://schemas.microsoft.com/office/drawing/2014/main" id="{2B3CFC73-4720-C9B1-9E95-E06775945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C95671-3137-34D4-B569-05D6E0C1EF7D}"/>
              </a:ext>
            </a:extLst>
          </p:cNvPr>
          <p:cNvSpPr>
            <a:spLocks noGrp="1"/>
          </p:cNvSpPr>
          <p:nvPr>
            <p:ph type="sldNum" sz="quarter" idx="12"/>
          </p:nvPr>
        </p:nvSpPr>
        <p:spPr/>
        <p:txBody>
          <a:bodyPr/>
          <a:lstStyle/>
          <a:p>
            <a:fld id="{F9897FD0-562B-7849-8A4E-CEDB32AF69C4}" type="slidenum">
              <a:rPr lang="en-US" smtClean="0"/>
              <a:t>‹#›</a:t>
            </a:fld>
            <a:endParaRPr lang="en-US"/>
          </a:p>
        </p:txBody>
      </p:sp>
    </p:spTree>
    <p:extLst>
      <p:ext uri="{BB962C8B-B14F-4D97-AF65-F5344CB8AC3E}">
        <p14:creationId xmlns:p14="http://schemas.microsoft.com/office/powerpoint/2010/main" val="3853640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1B72-6923-6A4C-A464-3E9CB025FF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06A78C-4678-2150-2F07-69440F4639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2C7C62-308A-04EB-35BF-FA4405950D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3A076C-84D4-AE57-A258-E4C21C63F990}"/>
              </a:ext>
            </a:extLst>
          </p:cNvPr>
          <p:cNvSpPr>
            <a:spLocks noGrp="1"/>
          </p:cNvSpPr>
          <p:nvPr>
            <p:ph type="dt" sz="half" idx="10"/>
          </p:nvPr>
        </p:nvSpPr>
        <p:spPr/>
        <p:txBody>
          <a:bodyPr/>
          <a:lstStyle/>
          <a:p>
            <a:fld id="{3B931E35-2831-FA42-B15C-942D7F66F731}" type="datetime1">
              <a:rPr lang="en-US" smtClean="0"/>
              <a:t>6/20/25</a:t>
            </a:fld>
            <a:endParaRPr lang="en-US"/>
          </a:p>
        </p:txBody>
      </p:sp>
      <p:sp>
        <p:nvSpPr>
          <p:cNvPr id="6" name="Footer Placeholder 5">
            <a:extLst>
              <a:ext uri="{FF2B5EF4-FFF2-40B4-BE49-F238E27FC236}">
                <a16:creationId xmlns:a16="http://schemas.microsoft.com/office/drawing/2014/main" id="{DA01E97A-26E7-4B6D-C54A-C8BAE9A36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2BE565-87C2-5FE9-C950-A71CAC9CD8AF}"/>
              </a:ext>
            </a:extLst>
          </p:cNvPr>
          <p:cNvSpPr>
            <a:spLocks noGrp="1"/>
          </p:cNvSpPr>
          <p:nvPr>
            <p:ph type="sldNum" sz="quarter" idx="12"/>
          </p:nvPr>
        </p:nvSpPr>
        <p:spPr/>
        <p:txBody>
          <a:bodyPr/>
          <a:lstStyle/>
          <a:p>
            <a:fld id="{F9897FD0-562B-7849-8A4E-CEDB32AF69C4}" type="slidenum">
              <a:rPr lang="en-US" smtClean="0"/>
              <a:t>‹#›</a:t>
            </a:fld>
            <a:endParaRPr lang="en-US"/>
          </a:p>
        </p:txBody>
      </p:sp>
    </p:spTree>
    <p:extLst>
      <p:ext uri="{BB962C8B-B14F-4D97-AF65-F5344CB8AC3E}">
        <p14:creationId xmlns:p14="http://schemas.microsoft.com/office/powerpoint/2010/main" val="915654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6B70-1B1F-CD54-D5E3-6449A66D3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DDB4F2-687F-6C1F-823A-62E1170C4E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C6897A-EA6F-AFA1-3C17-1D632715EE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993EA1-A552-D496-8F56-589E9E1C6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383211-EBC2-57B0-8252-9F12930BB1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81F36A-09D7-2BBF-72D2-CAFD21D68D0E}"/>
              </a:ext>
            </a:extLst>
          </p:cNvPr>
          <p:cNvSpPr>
            <a:spLocks noGrp="1"/>
          </p:cNvSpPr>
          <p:nvPr>
            <p:ph type="dt" sz="half" idx="10"/>
          </p:nvPr>
        </p:nvSpPr>
        <p:spPr/>
        <p:txBody>
          <a:bodyPr/>
          <a:lstStyle/>
          <a:p>
            <a:fld id="{689138D3-CBF9-264E-8AD5-E0C6B19CAE76}" type="datetime1">
              <a:rPr lang="en-US" smtClean="0"/>
              <a:t>6/20/25</a:t>
            </a:fld>
            <a:endParaRPr lang="en-US"/>
          </a:p>
        </p:txBody>
      </p:sp>
      <p:sp>
        <p:nvSpPr>
          <p:cNvPr id="8" name="Footer Placeholder 7">
            <a:extLst>
              <a:ext uri="{FF2B5EF4-FFF2-40B4-BE49-F238E27FC236}">
                <a16:creationId xmlns:a16="http://schemas.microsoft.com/office/drawing/2014/main" id="{EFBB88DE-E2A0-9C75-5A99-67668AD4EF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A5BEFD-2E3E-C320-A201-B959F730FD3D}"/>
              </a:ext>
            </a:extLst>
          </p:cNvPr>
          <p:cNvSpPr>
            <a:spLocks noGrp="1"/>
          </p:cNvSpPr>
          <p:nvPr>
            <p:ph type="sldNum" sz="quarter" idx="12"/>
          </p:nvPr>
        </p:nvSpPr>
        <p:spPr/>
        <p:txBody>
          <a:bodyPr/>
          <a:lstStyle/>
          <a:p>
            <a:fld id="{F9897FD0-562B-7849-8A4E-CEDB32AF69C4}" type="slidenum">
              <a:rPr lang="en-US" smtClean="0"/>
              <a:t>‹#›</a:t>
            </a:fld>
            <a:endParaRPr lang="en-US"/>
          </a:p>
        </p:txBody>
      </p:sp>
    </p:spTree>
    <p:extLst>
      <p:ext uri="{BB962C8B-B14F-4D97-AF65-F5344CB8AC3E}">
        <p14:creationId xmlns:p14="http://schemas.microsoft.com/office/powerpoint/2010/main" val="2384941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38A1-1855-077B-25A9-D55ACDD47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514AEE-ACCB-4081-86B4-4E2727EA40F9}"/>
              </a:ext>
            </a:extLst>
          </p:cNvPr>
          <p:cNvSpPr>
            <a:spLocks noGrp="1"/>
          </p:cNvSpPr>
          <p:nvPr>
            <p:ph type="dt" sz="half" idx="10"/>
          </p:nvPr>
        </p:nvSpPr>
        <p:spPr/>
        <p:txBody>
          <a:bodyPr/>
          <a:lstStyle/>
          <a:p>
            <a:fld id="{CB7135E8-91DB-B24E-ABE0-C3DAA9E6F626}" type="datetime1">
              <a:rPr lang="en-US" smtClean="0"/>
              <a:t>6/20/25</a:t>
            </a:fld>
            <a:endParaRPr lang="en-US"/>
          </a:p>
        </p:txBody>
      </p:sp>
      <p:sp>
        <p:nvSpPr>
          <p:cNvPr id="4" name="Footer Placeholder 3">
            <a:extLst>
              <a:ext uri="{FF2B5EF4-FFF2-40B4-BE49-F238E27FC236}">
                <a16:creationId xmlns:a16="http://schemas.microsoft.com/office/drawing/2014/main" id="{A41B1913-0E20-7726-0DA8-6DAC521AFA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B254EB-7374-E7D1-1CB4-B3F1DFFE5E9D}"/>
              </a:ext>
            </a:extLst>
          </p:cNvPr>
          <p:cNvSpPr>
            <a:spLocks noGrp="1"/>
          </p:cNvSpPr>
          <p:nvPr>
            <p:ph type="sldNum" sz="quarter" idx="12"/>
          </p:nvPr>
        </p:nvSpPr>
        <p:spPr/>
        <p:txBody>
          <a:bodyPr/>
          <a:lstStyle/>
          <a:p>
            <a:fld id="{F9897FD0-562B-7849-8A4E-CEDB32AF69C4}" type="slidenum">
              <a:rPr lang="en-US" smtClean="0"/>
              <a:t>‹#›</a:t>
            </a:fld>
            <a:endParaRPr lang="en-US"/>
          </a:p>
        </p:txBody>
      </p:sp>
    </p:spTree>
    <p:extLst>
      <p:ext uri="{BB962C8B-B14F-4D97-AF65-F5344CB8AC3E}">
        <p14:creationId xmlns:p14="http://schemas.microsoft.com/office/powerpoint/2010/main" val="1111502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B4A9F6-4138-7F1B-E754-B64C5C8B3085}"/>
              </a:ext>
            </a:extLst>
          </p:cNvPr>
          <p:cNvSpPr>
            <a:spLocks noGrp="1"/>
          </p:cNvSpPr>
          <p:nvPr>
            <p:ph type="dt" sz="half" idx="10"/>
          </p:nvPr>
        </p:nvSpPr>
        <p:spPr/>
        <p:txBody>
          <a:bodyPr/>
          <a:lstStyle/>
          <a:p>
            <a:fld id="{10E2114C-CFB1-8B4C-9875-E33918C2C97B}" type="datetime1">
              <a:rPr lang="en-US" smtClean="0"/>
              <a:t>6/20/25</a:t>
            </a:fld>
            <a:endParaRPr lang="en-US"/>
          </a:p>
        </p:txBody>
      </p:sp>
      <p:sp>
        <p:nvSpPr>
          <p:cNvPr id="3" name="Footer Placeholder 2">
            <a:extLst>
              <a:ext uri="{FF2B5EF4-FFF2-40B4-BE49-F238E27FC236}">
                <a16:creationId xmlns:a16="http://schemas.microsoft.com/office/drawing/2014/main" id="{E4C87773-A16F-BA7E-2561-84D2ED5A54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213DDA-B343-0BB8-3FAD-2ABFC4B10FC4}"/>
              </a:ext>
            </a:extLst>
          </p:cNvPr>
          <p:cNvSpPr>
            <a:spLocks noGrp="1"/>
          </p:cNvSpPr>
          <p:nvPr>
            <p:ph type="sldNum" sz="quarter" idx="12"/>
          </p:nvPr>
        </p:nvSpPr>
        <p:spPr/>
        <p:txBody>
          <a:bodyPr/>
          <a:lstStyle/>
          <a:p>
            <a:fld id="{F9897FD0-562B-7849-8A4E-CEDB32AF69C4}" type="slidenum">
              <a:rPr lang="en-US" smtClean="0"/>
              <a:t>‹#›</a:t>
            </a:fld>
            <a:endParaRPr lang="en-US"/>
          </a:p>
        </p:txBody>
      </p:sp>
    </p:spTree>
    <p:extLst>
      <p:ext uri="{BB962C8B-B14F-4D97-AF65-F5344CB8AC3E}">
        <p14:creationId xmlns:p14="http://schemas.microsoft.com/office/powerpoint/2010/main" val="113276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BB102-89D4-AFD1-14D5-3E9392E4C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638E7A-FB5F-1175-B7A1-BCB3347E9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02A1DD-FB08-B70C-DE54-76F48D712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1D0AA3-F41B-752F-54A4-02DF770AD326}"/>
              </a:ext>
            </a:extLst>
          </p:cNvPr>
          <p:cNvSpPr>
            <a:spLocks noGrp="1"/>
          </p:cNvSpPr>
          <p:nvPr>
            <p:ph type="dt" sz="half" idx="10"/>
          </p:nvPr>
        </p:nvSpPr>
        <p:spPr/>
        <p:txBody>
          <a:bodyPr/>
          <a:lstStyle/>
          <a:p>
            <a:fld id="{78926F83-0F0D-3048-84B2-453C8C61DB45}" type="datetime1">
              <a:rPr lang="en-US" smtClean="0"/>
              <a:t>6/20/25</a:t>
            </a:fld>
            <a:endParaRPr lang="en-US"/>
          </a:p>
        </p:txBody>
      </p:sp>
      <p:sp>
        <p:nvSpPr>
          <p:cNvPr id="6" name="Footer Placeholder 5">
            <a:extLst>
              <a:ext uri="{FF2B5EF4-FFF2-40B4-BE49-F238E27FC236}">
                <a16:creationId xmlns:a16="http://schemas.microsoft.com/office/drawing/2014/main" id="{83200009-4F8B-8C42-F0A2-A6C5930FED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A591E9-3888-6297-BA55-D9E3DC537C83}"/>
              </a:ext>
            </a:extLst>
          </p:cNvPr>
          <p:cNvSpPr>
            <a:spLocks noGrp="1"/>
          </p:cNvSpPr>
          <p:nvPr>
            <p:ph type="sldNum" sz="quarter" idx="12"/>
          </p:nvPr>
        </p:nvSpPr>
        <p:spPr/>
        <p:txBody>
          <a:bodyPr/>
          <a:lstStyle/>
          <a:p>
            <a:fld id="{F9897FD0-562B-7849-8A4E-CEDB32AF69C4}" type="slidenum">
              <a:rPr lang="en-US" smtClean="0"/>
              <a:t>‹#›</a:t>
            </a:fld>
            <a:endParaRPr lang="en-US"/>
          </a:p>
        </p:txBody>
      </p:sp>
    </p:spTree>
    <p:extLst>
      <p:ext uri="{BB962C8B-B14F-4D97-AF65-F5344CB8AC3E}">
        <p14:creationId xmlns:p14="http://schemas.microsoft.com/office/powerpoint/2010/main" val="1499117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DCF3-43BB-B359-8282-430312D6BE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9CC959-4C8F-322B-05E2-FA581E96F3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016F5A-0308-B66B-AB99-817C46E93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AFBB8F-3552-B592-C2D4-769874210E8D}"/>
              </a:ext>
            </a:extLst>
          </p:cNvPr>
          <p:cNvSpPr>
            <a:spLocks noGrp="1"/>
          </p:cNvSpPr>
          <p:nvPr>
            <p:ph type="dt" sz="half" idx="10"/>
          </p:nvPr>
        </p:nvSpPr>
        <p:spPr/>
        <p:txBody>
          <a:bodyPr/>
          <a:lstStyle/>
          <a:p>
            <a:fld id="{F6DC35A5-F045-3D4E-B60D-32722548E9B9}" type="datetime1">
              <a:rPr lang="en-US" smtClean="0"/>
              <a:t>6/20/25</a:t>
            </a:fld>
            <a:endParaRPr lang="en-US"/>
          </a:p>
        </p:txBody>
      </p:sp>
      <p:sp>
        <p:nvSpPr>
          <p:cNvPr id="6" name="Footer Placeholder 5">
            <a:extLst>
              <a:ext uri="{FF2B5EF4-FFF2-40B4-BE49-F238E27FC236}">
                <a16:creationId xmlns:a16="http://schemas.microsoft.com/office/drawing/2014/main" id="{C6FFA4A1-A21F-6FDE-7452-57EC8F6716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D1F36E-B99E-8B00-C524-D0AF45A97673}"/>
              </a:ext>
            </a:extLst>
          </p:cNvPr>
          <p:cNvSpPr>
            <a:spLocks noGrp="1"/>
          </p:cNvSpPr>
          <p:nvPr>
            <p:ph type="sldNum" sz="quarter" idx="12"/>
          </p:nvPr>
        </p:nvSpPr>
        <p:spPr/>
        <p:txBody>
          <a:bodyPr/>
          <a:lstStyle/>
          <a:p>
            <a:fld id="{F9897FD0-562B-7849-8A4E-CEDB32AF69C4}" type="slidenum">
              <a:rPr lang="en-US" smtClean="0"/>
              <a:t>‹#›</a:t>
            </a:fld>
            <a:endParaRPr lang="en-US"/>
          </a:p>
        </p:txBody>
      </p:sp>
    </p:spTree>
    <p:extLst>
      <p:ext uri="{BB962C8B-B14F-4D97-AF65-F5344CB8AC3E}">
        <p14:creationId xmlns:p14="http://schemas.microsoft.com/office/powerpoint/2010/main" val="2744028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F8A6E1-7CC8-AF11-4AA5-7521A6514B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10716C-336E-C8FB-01D3-C04E0A5B3C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F701E-8DB1-24A4-3EE3-AC8C34784F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0D9A94-9A09-1E4B-A09F-7569290ABB39}" type="datetime1">
              <a:rPr lang="en-US" smtClean="0"/>
              <a:t>6/20/25</a:t>
            </a:fld>
            <a:endParaRPr lang="en-US"/>
          </a:p>
        </p:txBody>
      </p:sp>
      <p:sp>
        <p:nvSpPr>
          <p:cNvPr id="5" name="Footer Placeholder 4">
            <a:extLst>
              <a:ext uri="{FF2B5EF4-FFF2-40B4-BE49-F238E27FC236}">
                <a16:creationId xmlns:a16="http://schemas.microsoft.com/office/drawing/2014/main" id="{CDED4406-370A-7372-3CEF-93593E7579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D9F0ECA-29C2-FC84-71B7-84F85E2D9C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897FD0-562B-7849-8A4E-CEDB32AF69C4}" type="slidenum">
              <a:rPr lang="en-US" smtClean="0"/>
              <a:t>‹#›</a:t>
            </a:fld>
            <a:endParaRPr lang="en-US"/>
          </a:p>
        </p:txBody>
      </p:sp>
    </p:spTree>
    <p:extLst>
      <p:ext uri="{BB962C8B-B14F-4D97-AF65-F5344CB8AC3E}">
        <p14:creationId xmlns:p14="http://schemas.microsoft.com/office/powerpoint/2010/main" val="2979480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azure/governance/policy/samples/built-in-policies#gener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github.com/Azure/Enterprise-Scale/wiki/ALZ-Policies" TargetMode="External"/><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azadvertizer.net/" TargetMode="External"/><Relationship Id="rId5" Type="http://schemas.openxmlformats.org/officeDocument/2006/relationships/hyperlink" Target="https://www.azadvertizer.net/azpolicyadvertizer/Deny-MgmtPorts-From-Internet.html" TargetMode="External"/><Relationship Id="rId4" Type="http://schemas.openxmlformats.org/officeDocument/2006/relationships/hyperlink" Target="https://www.azadvertizer.net/azpolicyadvertizer/Deny-VNet-Peering.html" TargetMode="Externa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colinjochum.com/" TargetMode="Externa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hyperlink" Target="https://sessionize.com/colin-jochum/" TargetMode="External"/><Relationship Id="rId10" Type="http://schemas.openxmlformats.org/officeDocument/2006/relationships/image" Target="../media/image6.png"/><Relationship Id="rId4" Type="http://schemas.openxmlformats.org/officeDocument/2006/relationships/hyperlink" Target="https://linkedin.com/in/colinjochum/" TargetMode="Externa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github.com/Azure/Enterprise-Scale" TargetMode="External"/><Relationship Id="rId7" Type="http://schemas.openxmlformats.org/officeDocument/2006/relationships/hyperlink" Target="https://www.acp-gruppe.com/de-at/hybridcloud-datacenter/solutions/azure-basis-landingzon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github.com/Azure/ALZ-Bicep?tab=readme-ov-file" TargetMode="External"/><Relationship Id="rId11" Type="http://schemas.openxmlformats.org/officeDocument/2006/relationships/image" Target="../media/image58.png"/><Relationship Id="rId5" Type="http://schemas.openxmlformats.org/officeDocument/2006/relationships/hyperlink" Target="https://github.com/Azure/terraform-azurerm-caf-enterprise-scale" TargetMode="External"/><Relationship Id="rId10" Type="http://schemas.openxmlformats.org/officeDocument/2006/relationships/image" Target="../media/image57.png"/><Relationship Id="rId4" Type="http://schemas.openxmlformats.org/officeDocument/2006/relationships/hyperlink" Target="https://aka.ms/alz/portal" TargetMode="External"/><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7E846B4F-C734-C50A-5EFB-681FB25B1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2F42ED-9EA7-27B0-A9A0-7453A4758783}"/>
              </a:ext>
            </a:extLst>
          </p:cNvPr>
          <p:cNvSpPr>
            <a:spLocks noGrp="1"/>
          </p:cNvSpPr>
          <p:nvPr>
            <p:ph type="ctrTitle"/>
          </p:nvPr>
        </p:nvSpPr>
        <p:spPr>
          <a:xfrm>
            <a:off x="6546870" y="1255367"/>
            <a:ext cx="4540945" cy="2724433"/>
          </a:xfrm>
        </p:spPr>
        <p:txBody>
          <a:bodyPr>
            <a:normAutofit/>
          </a:bodyPr>
          <a:lstStyle/>
          <a:p>
            <a:pPr algn="l"/>
            <a:r>
              <a:rPr lang="de-DE" sz="5400" dirty="0">
                <a:latin typeface="Segoe UI" panose="020B0502040204020203" pitchFamily="34" charset="0"/>
                <a:cs typeface="Segoe UI" panose="020B0502040204020203" pitchFamily="34" charset="0"/>
              </a:rPr>
              <a:t>Azure </a:t>
            </a:r>
            <a:r>
              <a:rPr lang="de-DE" sz="5400" dirty="0" err="1">
                <a:latin typeface="Segoe UI" panose="020B0502040204020203" pitchFamily="34" charset="0"/>
                <a:cs typeface="Segoe UI" panose="020B0502040204020203" pitchFamily="34" charset="0"/>
              </a:rPr>
              <a:t>Landingzones</a:t>
            </a:r>
            <a:endParaRPr lang="de-DE" sz="5400"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A42E8D15-A9F1-C8E1-F883-C1356B003A39}"/>
              </a:ext>
            </a:extLst>
          </p:cNvPr>
          <p:cNvSpPr>
            <a:spLocks noGrp="1"/>
          </p:cNvSpPr>
          <p:nvPr>
            <p:ph type="subTitle" idx="1"/>
          </p:nvPr>
        </p:nvSpPr>
        <p:spPr>
          <a:xfrm>
            <a:off x="6546870" y="4115536"/>
            <a:ext cx="4535401" cy="1487097"/>
          </a:xfrm>
        </p:spPr>
        <p:txBody>
          <a:bodyPr>
            <a:normAutofit/>
          </a:bodyPr>
          <a:lstStyle/>
          <a:p>
            <a:pPr algn="l"/>
            <a:r>
              <a:rPr lang="de-DE" sz="2000" b="1" i="1" dirty="0">
                <a:latin typeface="Segoe UI" panose="020B0502040204020203" pitchFamily="34" charset="0"/>
                <a:cs typeface="Segoe UI" panose="020B0502040204020203" pitchFamily="34" charset="0"/>
              </a:rPr>
              <a:t>Cloud </a:t>
            </a:r>
            <a:r>
              <a:rPr lang="de-DE" sz="2000" b="1" i="1" dirty="0" err="1">
                <a:latin typeface="Segoe UI" panose="020B0502040204020203" pitchFamily="34" charset="0"/>
                <a:cs typeface="Segoe UI" panose="020B0502040204020203" pitchFamily="34" charset="0"/>
              </a:rPr>
              <a:t>architecture</a:t>
            </a:r>
            <a:r>
              <a:rPr lang="de-DE" sz="2000" b="1" i="1" dirty="0">
                <a:latin typeface="Segoe UI" panose="020B0502040204020203" pitchFamily="34" charset="0"/>
                <a:cs typeface="Segoe UI" panose="020B0502040204020203" pitchFamily="34" charset="0"/>
              </a:rPr>
              <a:t> </a:t>
            </a:r>
            <a:r>
              <a:rPr lang="de-DE" sz="2000" b="1" i="1" dirty="0" err="1">
                <a:latin typeface="Segoe UI" panose="020B0502040204020203" pitchFamily="34" charset="0"/>
                <a:cs typeface="Segoe UI" panose="020B0502040204020203" pitchFamily="34" charset="0"/>
              </a:rPr>
              <a:t>for</a:t>
            </a:r>
            <a:r>
              <a:rPr lang="de-DE" sz="2000" b="1" i="1" dirty="0">
                <a:latin typeface="Segoe UI" panose="020B0502040204020203" pitchFamily="34" charset="0"/>
                <a:cs typeface="Segoe UI" panose="020B0502040204020203" pitchFamily="34" charset="0"/>
              </a:rPr>
              <a:t> </a:t>
            </a:r>
            <a:r>
              <a:rPr lang="de-DE" sz="2000" b="1" i="1" dirty="0" err="1">
                <a:latin typeface="Segoe UI" panose="020B0502040204020203" pitchFamily="34" charset="0"/>
                <a:cs typeface="Segoe UI" panose="020B0502040204020203" pitchFamily="34" charset="0"/>
              </a:rPr>
              <a:t>scale</a:t>
            </a:r>
            <a:r>
              <a:rPr lang="de-DE" sz="2000" b="1" i="1" dirty="0">
                <a:latin typeface="Segoe UI" panose="020B0502040204020203" pitchFamily="34" charset="0"/>
                <a:cs typeface="Segoe UI" panose="020B0502040204020203" pitchFamily="34" charset="0"/>
              </a:rPr>
              <a:t>, </a:t>
            </a:r>
            <a:r>
              <a:rPr lang="de-DE" sz="2000" b="1" i="1" dirty="0" err="1">
                <a:latin typeface="Segoe UI" panose="020B0502040204020203" pitchFamily="34" charset="0"/>
                <a:cs typeface="Segoe UI" panose="020B0502040204020203" pitchFamily="34" charset="0"/>
              </a:rPr>
              <a:t>security</a:t>
            </a:r>
            <a:r>
              <a:rPr lang="de-DE" sz="2000" b="1" i="1" dirty="0">
                <a:latin typeface="Segoe UI" panose="020B0502040204020203" pitchFamily="34" charset="0"/>
                <a:cs typeface="Segoe UI" panose="020B0502040204020203" pitchFamily="34" charset="0"/>
              </a:rPr>
              <a:t> and </a:t>
            </a:r>
            <a:r>
              <a:rPr lang="de-DE" sz="2000" b="1" i="1" dirty="0" err="1">
                <a:latin typeface="Segoe UI" panose="020B0502040204020203" pitchFamily="34" charset="0"/>
                <a:cs typeface="Segoe UI" panose="020B0502040204020203" pitchFamily="34" charset="0"/>
              </a:rPr>
              <a:t>governance</a:t>
            </a:r>
            <a:r>
              <a:rPr lang="de-DE" sz="2000" b="1" i="1" dirty="0">
                <a:latin typeface="Segoe UI" panose="020B0502040204020203" pitchFamily="34" charset="0"/>
                <a:cs typeface="Segoe UI" panose="020B0502040204020203" pitchFamily="34" charset="0"/>
              </a:rPr>
              <a:t>.</a:t>
            </a:r>
          </a:p>
          <a:p>
            <a:pPr algn="l"/>
            <a:endParaRPr lang="de-DE" sz="2000" dirty="0">
              <a:latin typeface="Segoe UI" panose="020B0502040204020203" pitchFamily="34" charset="0"/>
              <a:cs typeface="Segoe UI" panose="020B0502040204020203" pitchFamily="34" charset="0"/>
            </a:endParaRPr>
          </a:p>
          <a:p>
            <a:pPr algn="l"/>
            <a:r>
              <a:rPr lang="de-DE" sz="2000" dirty="0" err="1">
                <a:latin typeface="Segoe UI" panose="020B0502040204020203" pitchFamily="34" charset="0"/>
                <a:cs typeface="Segoe UI" panose="020B0502040204020203" pitchFamily="34" charset="0"/>
              </a:rPr>
              <a:t>Experts</a:t>
            </a:r>
            <a:r>
              <a:rPr lang="de-DE" sz="2000" dirty="0">
                <a:latin typeface="Segoe UI" panose="020B0502040204020203" pitchFamily="34" charset="0"/>
                <a:cs typeface="Segoe UI" panose="020B0502040204020203" pitchFamily="34" charset="0"/>
              </a:rPr>
              <a:t> Live 2025, Colin Jochum</a:t>
            </a:r>
          </a:p>
        </p:txBody>
      </p:sp>
      <p:pic>
        <p:nvPicPr>
          <p:cNvPr id="2052" name="Picture 4" descr="A blue logo with a black background&#10;&#10;AI-generated content may be incorrect.">
            <a:extLst>
              <a:ext uri="{FF2B5EF4-FFF2-40B4-BE49-F238E27FC236}">
                <a16:creationId xmlns:a16="http://schemas.microsoft.com/office/drawing/2014/main" id="{AC30711F-2B68-86B3-979B-5D6E5BD8F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1"/>
          <a:stretch>
            <a:fillRect/>
          </a:stretch>
        </p:blipFill>
        <p:spPr bwMode="auto">
          <a:xfrm>
            <a:off x="1190113" y="1160168"/>
            <a:ext cx="4535401" cy="453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416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1F285-A4E6-462A-F90B-1C3F6767F0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0A94F3-34EE-C0C7-ADF0-93DD2A73A67E}"/>
              </a:ext>
            </a:extLst>
          </p:cNvPr>
          <p:cNvSpPr>
            <a:spLocks noGrp="1"/>
          </p:cNvSpPr>
          <p:nvPr>
            <p:ph type="title"/>
          </p:nvPr>
        </p:nvSpPr>
        <p:spPr/>
        <p:txBody>
          <a:bodyPr/>
          <a:lstStyle/>
          <a:p>
            <a:r>
              <a:rPr lang="de-AT" noProof="0" dirty="0">
                <a:latin typeface="Segoe UI" panose="020B0502040204020203" pitchFamily="34" charset="0"/>
                <a:cs typeface="Segoe UI" panose="020B0502040204020203" pitchFamily="34" charset="0"/>
              </a:rPr>
              <a:t>Dezentralisiert</a:t>
            </a:r>
          </a:p>
        </p:txBody>
      </p:sp>
      <p:sp>
        <p:nvSpPr>
          <p:cNvPr id="3" name="Content Placeholder 2">
            <a:extLst>
              <a:ext uri="{FF2B5EF4-FFF2-40B4-BE49-F238E27FC236}">
                <a16:creationId xmlns:a16="http://schemas.microsoft.com/office/drawing/2014/main" id="{E16A2857-CEA6-4973-BEB3-D7DBDB822665}"/>
              </a:ext>
            </a:extLst>
          </p:cNvPr>
          <p:cNvSpPr>
            <a:spLocks noGrp="1"/>
          </p:cNvSpPr>
          <p:nvPr>
            <p:ph idx="1"/>
          </p:nvPr>
        </p:nvSpPr>
        <p:spPr/>
        <p:txBody>
          <a:bodyPr>
            <a:normAutofit/>
          </a:bodyPr>
          <a:lstStyle/>
          <a:p>
            <a:r>
              <a:rPr lang="de-AT" noProof="0" dirty="0">
                <a:latin typeface="Segoe UI" panose="020B0502040204020203" pitchFamily="34" charset="0"/>
                <a:cs typeface="Segoe UI" panose="020B0502040204020203" pitchFamily="34" charset="0"/>
              </a:rPr>
              <a:t>Vollständige Autonomie der Applikation-Teams</a:t>
            </a:r>
          </a:p>
          <a:p>
            <a:r>
              <a:rPr lang="de-AT" noProof="0" dirty="0">
                <a:latin typeface="Segoe UI" panose="020B0502040204020203" pitchFamily="34" charset="0"/>
                <a:cs typeface="Segoe UI" panose="020B0502040204020203" pitchFamily="34" charset="0"/>
              </a:rPr>
              <a:t>Keine zentralisierte Kontrolle und IT-Prozesse</a:t>
            </a:r>
          </a:p>
          <a:p>
            <a:pPr marL="0" indent="0">
              <a:buNone/>
            </a:pPr>
            <a:endParaRPr lang="de-AT" noProof="0" dirty="0">
              <a:solidFill>
                <a:schemeClr val="accent3">
                  <a:lumMod val="60000"/>
                  <a:lumOff val="40000"/>
                </a:schemeClr>
              </a:solidFill>
              <a:latin typeface="Segoe UI" panose="020B0502040204020203" pitchFamily="34" charset="0"/>
              <a:cs typeface="Segoe UI" panose="020B0502040204020203" pitchFamily="34" charset="0"/>
            </a:endParaRPr>
          </a:p>
          <a:p>
            <a:pPr marL="0" indent="0">
              <a:buNone/>
            </a:pPr>
            <a:r>
              <a:rPr lang="de-AT" dirty="0">
                <a:latin typeface="Segoe UI" panose="020B0502040204020203" pitchFamily="34" charset="0"/>
                <a:cs typeface="Segoe UI" panose="020B0502040204020203" pitchFamily="34" charset="0"/>
              </a:rPr>
              <a:t>     </a:t>
            </a:r>
            <a:r>
              <a:rPr lang="de-AT" noProof="0" dirty="0">
                <a:latin typeface="Segoe UI" panose="020B0502040204020203" pitchFamily="34" charset="0"/>
                <a:cs typeface="Segoe UI" panose="020B0502040204020203" pitchFamily="34" charset="0"/>
              </a:rPr>
              <a:t>Hohe Innovation, Flexibilität, Agilität</a:t>
            </a:r>
          </a:p>
          <a:p>
            <a:pPr marL="0" indent="0">
              <a:buNone/>
            </a:pPr>
            <a:r>
              <a:rPr lang="de-AT" dirty="0">
                <a:solidFill>
                  <a:srgbClr val="FF0000"/>
                </a:solidFill>
                <a:latin typeface="Segoe UI" panose="020B0502040204020203" pitchFamily="34" charset="0"/>
                <a:cs typeface="Segoe UI" panose="020B0502040204020203" pitchFamily="34" charset="0"/>
              </a:rPr>
              <a:t>     </a:t>
            </a:r>
            <a:r>
              <a:rPr lang="de-AT" dirty="0">
                <a:latin typeface="Segoe UI" panose="020B0502040204020203" pitchFamily="34" charset="0"/>
                <a:cs typeface="Segoe UI" panose="020B0502040204020203" pitchFamily="34" charset="0"/>
              </a:rPr>
              <a:t>Fluktuierende Sicherheit, Kontrolle, </a:t>
            </a:r>
            <a:r>
              <a:rPr lang="de-AT" dirty="0" err="1">
                <a:latin typeface="Segoe UI" panose="020B0502040204020203" pitchFamily="34" charset="0"/>
                <a:cs typeface="Segoe UI" panose="020B0502040204020203" pitchFamily="34" charset="0"/>
              </a:rPr>
              <a:t>Governance</a:t>
            </a:r>
            <a:endParaRPr lang="de-AT" noProof="0" dirty="0">
              <a:latin typeface="Segoe UI" panose="020B0502040204020203" pitchFamily="34" charset="0"/>
              <a:cs typeface="Segoe UI" panose="020B0502040204020203" pitchFamily="34" charset="0"/>
            </a:endParaRPr>
          </a:p>
          <a:p>
            <a:endParaRPr lang="de-AT" noProof="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8813FF50-CC26-9025-9C77-7D0278ADD93B}"/>
              </a:ext>
            </a:extLst>
          </p:cNvPr>
          <p:cNvPicPr>
            <a:picLocks noChangeAspect="1"/>
          </p:cNvPicPr>
          <p:nvPr/>
        </p:nvPicPr>
        <p:blipFill>
          <a:blip r:embed="rId3"/>
          <a:stretch>
            <a:fillRect/>
          </a:stretch>
        </p:blipFill>
        <p:spPr>
          <a:xfrm>
            <a:off x="10295906" y="30956"/>
            <a:ext cx="1896094" cy="1359300"/>
          </a:xfrm>
          <a:prstGeom prst="rect">
            <a:avLst/>
          </a:prstGeom>
        </p:spPr>
      </p:pic>
      <p:sp>
        <p:nvSpPr>
          <p:cNvPr id="7" name="Graphic 5" descr="Badge Follow with solid fill">
            <a:extLst>
              <a:ext uri="{FF2B5EF4-FFF2-40B4-BE49-F238E27FC236}">
                <a16:creationId xmlns:a16="http://schemas.microsoft.com/office/drawing/2014/main" id="{89402819-C0AB-B2A3-3826-B283F8D79001}"/>
              </a:ext>
            </a:extLst>
          </p:cNvPr>
          <p:cNvSpPr/>
          <p:nvPr/>
        </p:nvSpPr>
        <p:spPr>
          <a:xfrm>
            <a:off x="918882" y="3349511"/>
            <a:ext cx="452718" cy="452719"/>
          </a:xfrm>
          <a:custGeom>
            <a:avLst/>
            <a:gdLst>
              <a:gd name="connsiteX0" fmla="*/ 361750 w 723499"/>
              <a:gd name="connsiteY0" fmla="*/ 0 h 723500"/>
              <a:gd name="connsiteX1" fmla="*/ 0 w 723499"/>
              <a:gd name="connsiteY1" fmla="*/ 361750 h 723500"/>
              <a:gd name="connsiteX2" fmla="*/ 361750 w 723499"/>
              <a:gd name="connsiteY2" fmla="*/ 723500 h 723500"/>
              <a:gd name="connsiteX3" fmla="*/ 723500 w 723499"/>
              <a:gd name="connsiteY3" fmla="*/ 361750 h 723500"/>
              <a:gd name="connsiteX4" fmla="*/ 723500 w 723499"/>
              <a:gd name="connsiteY4" fmla="*/ 361712 h 723500"/>
              <a:gd name="connsiteX5" fmla="*/ 362036 w 723499"/>
              <a:gd name="connsiteY5" fmla="*/ 0 h 723500"/>
              <a:gd name="connsiteX6" fmla="*/ 361750 w 723499"/>
              <a:gd name="connsiteY6" fmla="*/ 0 h 723500"/>
              <a:gd name="connsiteX7" fmla="*/ 539096 w 723499"/>
              <a:gd name="connsiteY7" fmla="*/ 393954 h 723500"/>
              <a:gd name="connsiteX8" fmla="*/ 393954 w 723499"/>
              <a:gd name="connsiteY8" fmla="*/ 393954 h 723500"/>
              <a:gd name="connsiteX9" fmla="*/ 393954 w 723499"/>
              <a:gd name="connsiteY9" fmla="*/ 539058 h 723500"/>
              <a:gd name="connsiteX10" fmla="*/ 329546 w 723499"/>
              <a:gd name="connsiteY10" fmla="*/ 539058 h 723500"/>
              <a:gd name="connsiteX11" fmla="*/ 329546 w 723499"/>
              <a:gd name="connsiteY11" fmla="*/ 393916 h 723500"/>
              <a:gd name="connsiteX12" fmla="*/ 184404 w 723499"/>
              <a:gd name="connsiteY12" fmla="*/ 393916 h 723500"/>
              <a:gd name="connsiteX13" fmla="*/ 184404 w 723499"/>
              <a:gd name="connsiteY13" fmla="*/ 329508 h 723500"/>
              <a:gd name="connsiteX14" fmla="*/ 329546 w 723499"/>
              <a:gd name="connsiteY14" fmla="*/ 329508 h 723500"/>
              <a:gd name="connsiteX15" fmla="*/ 329546 w 723499"/>
              <a:gd name="connsiteY15" fmla="*/ 184366 h 723500"/>
              <a:gd name="connsiteX16" fmla="*/ 393954 w 723499"/>
              <a:gd name="connsiteY16" fmla="*/ 184366 h 723500"/>
              <a:gd name="connsiteX17" fmla="*/ 393954 w 723499"/>
              <a:gd name="connsiteY17" fmla="*/ 329508 h 723500"/>
              <a:gd name="connsiteX18" fmla="*/ 539096 w 723499"/>
              <a:gd name="connsiteY18" fmla="*/ 329508 h 72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3499" h="723500">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38"/>
                  <a:pt x="723500" y="361724"/>
                  <a:pt x="723500" y="361712"/>
                </a:cubicBezTo>
                <a:cubicBezTo>
                  <a:pt x="723569" y="162013"/>
                  <a:pt x="561735" y="69"/>
                  <a:pt x="362036" y="0"/>
                </a:cubicBezTo>
                <a:cubicBezTo>
                  <a:pt x="361940" y="0"/>
                  <a:pt x="361845" y="0"/>
                  <a:pt x="361750" y="0"/>
                </a:cubicBezTo>
                <a:close/>
                <a:moveTo>
                  <a:pt x="539096" y="393954"/>
                </a:moveTo>
                <a:lnTo>
                  <a:pt x="393954" y="393954"/>
                </a:lnTo>
                <a:lnTo>
                  <a:pt x="393954" y="539058"/>
                </a:lnTo>
                <a:lnTo>
                  <a:pt x="329546" y="539058"/>
                </a:lnTo>
                <a:lnTo>
                  <a:pt x="329546" y="393916"/>
                </a:lnTo>
                <a:lnTo>
                  <a:pt x="184404" y="393916"/>
                </a:lnTo>
                <a:lnTo>
                  <a:pt x="184404" y="329508"/>
                </a:lnTo>
                <a:lnTo>
                  <a:pt x="329546" y="329508"/>
                </a:lnTo>
                <a:lnTo>
                  <a:pt x="329546" y="184366"/>
                </a:lnTo>
                <a:lnTo>
                  <a:pt x="393954" y="184366"/>
                </a:lnTo>
                <a:lnTo>
                  <a:pt x="393954" y="329508"/>
                </a:lnTo>
                <a:lnTo>
                  <a:pt x="539096" y="329508"/>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0" name="Graphic 8" descr="Badge Unfollow with solid fill">
            <a:extLst>
              <a:ext uri="{FF2B5EF4-FFF2-40B4-BE49-F238E27FC236}">
                <a16:creationId xmlns:a16="http://schemas.microsoft.com/office/drawing/2014/main" id="{339F57E9-4C35-07CC-0C6A-819F48209991}"/>
              </a:ext>
            </a:extLst>
          </p:cNvPr>
          <p:cNvSpPr/>
          <p:nvPr/>
        </p:nvSpPr>
        <p:spPr>
          <a:xfrm>
            <a:off x="918881" y="3853437"/>
            <a:ext cx="452719" cy="452719"/>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529571 w 723499"/>
              <a:gd name="connsiteY7" fmla="*/ 393954 h 723499"/>
              <a:gd name="connsiteX8" fmla="*/ 193929 w 723499"/>
              <a:gd name="connsiteY8" fmla="*/ 393954 h 723499"/>
              <a:gd name="connsiteX9" fmla="*/ 193929 w 723499"/>
              <a:gd name="connsiteY9" fmla="*/ 329565 h 723499"/>
              <a:gd name="connsiteX10" fmla="*/ 529571 w 723499"/>
              <a:gd name="connsiteY10" fmla="*/ 329565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529571" y="393954"/>
                </a:moveTo>
                <a:lnTo>
                  <a:pt x="193929" y="393954"/>
                </a:lnTo>
                <a:lnTo>
                  <a:pt x="193929" y="329565"/>
                </a:lnTo>
                <a:lnTo>
                  <a:pt x="529571" y="329565"/>
                </a:lnTo>
                <a:close/>
              </a:path>
            </a:pathLst>
          </a:custGeom>
          <a:solidFill>
            <a:srgbClr val="FF0000"/>
          </a:solidFill>
          <a:ln w="9525" cap="flat">
            <a:noFill/>
            <a:prstDash val="solid"/>
            <a:miter/>
          </a:ln>
        </p:spPr>
        <p:txBody>
          <a:bodyPr rtlCol="0" anchor="ctr"/>
          <a:lstStyle/>
          <a:p>
            <a:endParaRPr lang="en-US"/>
          </a:p>
        </p:txBody>
      </p:sp>
      <p:sp>
        <p:nvSpPr>
          <p:cNvPr id="9" name="Slide Number Placeholder 8">
            <a:extLst>
              <a:ext uri="{FF2B5EF4-FFF2-40B4-BE49-F238E27FC236}">
                <a16:creationId xmlns:a16="http://schemas.microsoft.com/office/drawing/2014/main" id="{36F01C08-375F-E41A-9BA0-63B6656DABA2}"/>
              </a:ext>
            </a:extLst>
          </p:cNvPr>
          <p:cNvSpPr>
            <a:spLocks noGrp="1"/>
          </p:cNvSpPr>
          <p:nvPr>
            <p:ph type="sldNum" sz="quarter" idx="12"/>
          </p:nvPr>
        </p:nvSpPr>
        <p:spPr/>
        <p:txBody>
          <a:bodyPr/>
          <a:lstStyle/>
          <a:p>
            <a:fld id="{F9897FD0-562B-7849-8A4E-CEDB32AF69C4}" type="slidenum">
              <a:rPr lang="en-US" smtClean="0"/>
              <a:t>10</a:t>
            </a:fld>
            <a:endParaRPr lang="en-US"/>
          </a:p>
        </p:txBody>
      </p:sp>
    </p:spTree>
    <p:extLst>
      <p:ext uri="{BB962C8B-B14F-4D97-AF65-F5344CB8AC3E}">
        <p14:creationId xmlns:p14="http://schemas.microsoft.com/office/powerpoint/2010/main" val="1405934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88EA-A0A2-CA90-45D7-75E2B6D2A23E}"/>
              </a:ext>
            </a:extLst>
          </p:cNvPr>
          <p:cNvSpPr>
            <a:spLocks noGrp="1"/>
          </p:cNvSpPr>
          <p:nvPr>
            <p:ph type="title"/>
          </p:nvPr>
        </p:nvSpPr>
        <p:spPr/>
        <p:txBody>
          <a:bodyPr/>
          <a:lstStyle/>
          <a:p>
            <a:r>
              <a:rPr lang="de-AT" noProof="0" dirty="0">
                <a:latin typeface="Segoe UI" panose="020B0502040204020203" pitchFamily="34" charset="0"/>
                <a:cs typeface="Segoe UI" panose="020B0502040204020203" pitchFamily="34" charset="0"/>
              </a:rPr>
              <a:t>Zentralisiert</a:t>
            </a:r>
            <a:endParaRPr lang="en-US"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81C72037-2498-0FC7-9395-07534154B822}"/>
              </a:ext>
            </a:extLst>
          </p:cNvPr>
          <p:cNvSpPr>
            <a:spLocks noGrp="1"/>
          </p:cNvSpPr>
          <p:nvPr>
            <p:ph idx="1"/>
          </p:nvPr>
        </p:nvSpPr>
        <p:spPr/>
        <p:txBody>
          <a:bodyPr>
            <a:normAutofit/>
          </a:bodyPr>
          <a:lstStyle/>
          <a:p>
            <a:r>
              <a:rPr lang="de-AT" noProof="0" dirty="0">
                <a:latin typeface="Segoe UI" panose="020B0502040204020203" pitchFamily="34" charset="0"/>
                <a:cs typeface="Segoe UI" panose="020B0502040204020203" pitchFamily="34" charset="0"/>
              </a:rPr>
              <a:t>Traditioneller IT Ansatz: Ein </a:t>
            </a:r>
            <a:r>
              <a:rPr lang="de-AT" dirty="0">
                <a:latin typeface="Segoe UI" panose="020B0502040204020203" pitchFamily="34" charset="0"/>
                <a:cs typeface="Segoe UI" panose="020B0502040204020203" pitchFamily="34" charset="0"/>
              </a:rPr>
              <a:t>zentrales IT-Team</a:t>
            </a:r>
          </a:p>
          <a:p>
            <a:r>
              <a:rPr lang="de-AT" dirty="0">
                <a:latin typeface="Segoe UI" panose="020B0502040204020203" pitchFamily="34" charset="0"/>
                <a:cs typeface="Segoe UI" panose="020B0502040204020203" pitchFamily="34" charset="0"/>
              </a:rPr>
              <a:t>IT-Team verwaltet alle Aspekte der Cloud Umgebung</a:t>
            </a:r>
          </a:p>
          <a:p>
            <a:pPr marL="0" indent="0">
              <a:buNone/>
            </a:pPr>
            <a:endParaRPr lang="de-AT" dirty="0">
              <a:latin typeface="Segoe UI" panose="020B0502040204020203" pitchFamily="34" charset="0"/>
              <a:cs typeface="Segoe UI" panose="020B0502040204020203" pitchFamily="34" charset="0"/>
            </a:endParaRPr>
          </a:p>
          <a:p>
            <a:pPr marL="0" indent="0">
              <a:buNone/>
            </a:pPr>
            <a:r>
              <a:rPr lang="de-AT" noProof="0" dirty="0">
                <a:latin typeface="Segoe UI" panose="020B0502040204020203" pitchFamily="34" charset="0"/>
                <a:cs typeface="Segoe UI" panose="020B0502040204020203" pitchFamily="34" charset="0"/>
              </a:rPr>
              <a:t>     Hohe Konsistenz, Standardisierung, Sicherheit</a:t>
            </a:r>
          </a:p>
          <a:p>
            <a:pPr marL="0" indent="0">
              <a:buNone/>
            </a:pPr>
            <a:r>
              <a:rPr lang="de-AT" dirty="0">
                <a:latin typeface="Segoe UI" panose="020B0502040204020203" pitchFamily="34" charset="0"/>
                <a:cs typeface="Segoe UI" panose="020B0502040204020203" pitchFamily="34" charset="0"/>
              </a:rPr>
              <a:t>     Geringe Agilität und Innovation, Langsame Prozesse</a:t>
            </a:r>
            <a:endParaRPr lang="de-AT" noProof="0" dirty="0">
              <a:latin typeface="Segoe UI" panose="020B0502040204020203" pitchFamily="34" charset="0"/>
              <a:cs typeface="Segoe UI" panose="020B0502040204020203" pitchFamily="34" charset="0"/>
            </a:endParaRPr>
          </a:p>
          <a:p>
            <a:endParaRPr lang="de-AT" noProof="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6FDCAD82-BF07-3A2B-C0BE-192C05DD4D94}"/>
              </a:ext>
            </a:extLst>
          </p:cNvPr>
          <p:cNvPicPr>
            <a:picLocks noChangeAspect="1"/>
          </p:cNvPicPr>
          <p:nvPr/>
        </p:nvPicPr>
        <p:blipFill>
          <a:blip r:embed="rId2"/>
          <a:stretch>
            <a:fillRect/>
          </a:stretch>
        </p:blipFill>
        <p:spPr>
          <a:xfrm>
            <a:off x="10034648" y="7547"/>
            <a:ext cx="2157351" cy="1605920"/>
          </a:xfrm>
          <a:prstGeom prst="rect">
            <a:avLst/>
          </a:prstGeom>
        </p:spPr>
      </p:pic>
      <p:sp>
        <p:nvSpPr>
          <p:cNvPr id="5" name="Rectangle 4">
            <a:extLst>
              <a:ext uri="{FF2B5EF4-FFF2-40B4-BE49-F238E27FC236}">
                <a16:creationId xmlns:a16="http://schemas.microsoft.com/office/drawing/2014/main" id="{C546A790-ACF4-4A63-1BE5-37DB07E2F096}"/>
              </a:ext>
            </a:extLst>
          </p:cNvPr>
          <p:cNvSpPr/>
          <p:nvPr/>
        </p:nvSpPr>
        <p:spPr>
          <a:xfrm>
            <a:off x="11938994" y="-216486"/>
            <a:ext cx="991518" cy="88665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Graphic 5" descr="Badge Follow with solid fill">
            <a:extLst>
              <a:ext uri="{FF2B5EF4-FFF2-40B4-BE49-F238E27FC236}">
                <a16:creationId xmlns:a16="http://schemas.microsoft.com/office/drawing/2014/main" id="{4191E9D1-D39E-8CCB-01C1-04B5528FA542}"/>
              </a:ext>
            </a:extLst>
          </p:cNvPr>
          <p:cNvSpPr/>
          <p:nvPr/>
        </p:nvSpPr>
        <p:spPr>
          <a:xfrm>
            <a:off x="903895" y="3370385"/>
            <a:ext cx="452718" cy="452719"/>
          </a:xfrm>
          <a:custGeom>
            <a:avLst/>
            <a:gdLst>
              <a:gd name="connsiteX0" fmla="*/ 361750 w 723499"/>
              <a:gd name="connsiteY0" fmla="*/ 0 h 723500"/>
              <a:gd name="connsiteX1" fmla="*/ 0 w 723499"/>
              <a:gd name="connsiteY1" fmla="*/ 361750 h 723500"/>
              <a:gd name="connsiteX2" fmla="*/ 361750 w 723499"/>
              <a:gd name="connsiteY2" fmla="*/ 723500 h 723500"/>
              <a:gd name="connsiteX3" fmla="*/ 723500 w 723499"/>
              <a:gd name="connsiteY3" fmla="*/ 361750 h 723500"/>
              <a:gd name="connsiteX4" fmla="*/ 723500 w 723499"/>
              <a:gd name="connsiteY4" fmla="*/ 361712 h 723500"/>
              <a:gd name="connsiteX5" fmla="*/ 362036 w 723499"/>
              <a:gd name="connsiteY5" fmla="*/ 0 h 723500"/>
              <a:gd name="connsiteX6" fmla="*/ 361750 w 723499"/>
              <a:gd name="connsiteY6" fmla="*/ 0 h 723500"/>
              <a:gd name="connsiteX7" fmla="*/ 539096 w 723499"/>
              <a:gd name="connsiteY7" fmla="*/ 393954 h 723500"/>
              <a:gd name="connsiteX8" fmla="*/ 393954 w 723499"/>
              <a:gd name="connsiteY8" fmla="*/ 393954 h 723500"/>
              <a:gd name="connsiteX9" fmla="*/ 393954 w 723499"/>
              <a:gd name="connsiteY9" fmla="*/ 539058 h 723500"/>
              <a:gd name="connsiteX10" fmla="*/ 329546 w 723499"/>
              <a:gd name="connsiteY10" fmla="*/ 539058 h 723500"/>
              <a:gd name="connsiteX11" fmla="*/ 329546 w 723499"/>
              <a:gd name="connsiteY11" fmla="*/ 393916 h 723500"/>
              <a:gd name="connsiteX12" fmla="*/ 184404 w 723499"/>
              <a:gd name="connsiteY12" fmla="*/ 393916 h 723500"/>
              <a:gd name="connsiteX13" fmla="*/ 184404 w 723499"/>
              <a:gd name="connsiteY13" fmla="*/ 329508 h 723500"/>
              <a:gd name="connsiteX14" fmla="*/ 329546 w 723499"/>
              <a:gd name="connsiteY14" fmla="*/ 329508 h 723500"/>
              <a:gd name="connsiteX15" fmla="*/ 329546 w 723499"/>
              <a:gd name="connsiteY15" fmla="*/ 184366 h 723500"/>
              <a:gd name="connsiteX16" fmla="*/ 393954 w 723499"/>
              <a:gd name="connsiteY16" fmla="*/ 184366 h 723500"/>
              <a:gd name="connsiteX17" fmla="*/ 393954 w 723499"/>
              <a:gd name="connsiteY17" fmla="*/ 329508 h 723500"/>
              <a:gd name="connsiteX18" fmla="*/ 539096 w 723499"/>
              <a:gd name="connsiteY18" fmla="*/ 329508 h 72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3499" h="723500">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38"/>
                  <a:pt x="723500" y="361724"/>
                  <a:pt x="723500" y="361712"/>
                </a:cubicBezTo>
                <a:cubicBezTo>
                  <a:pt x="723569" y="162013"/>
                  <a:pt x="561735" y="69"/>
                  <a:pt x="362036" y="0"/>
                </a:cubicBezTo>
                <a:cubicBezTo>
                  <a:pt x="361940" y="0"/>
                  <a:pt x="361845" y="0"/>
                  <a:pt x="361750" y="0"/>
                </a:cubicBezTo>
                <a:close/>
                <a:moveTo>
                  <a:pt x="539096" y="393954"/>
                </a:moveTo>
                <a:lnTo>
                  <a:pt x="393954" y="393954"/>
                </a:lnTo>
                <a:lnTo>
                  <a:pt x="393954" y="539058"/>
                </a:lnTo>
                <a:lnTo>
                  <a:pt x="329546" y="539058"/>
                </a:lnTo>
                <a:lnTo>
                  <a:pt x="329546" y="393916"/>
                </a:lnTo>
                <a:lnTo>
                  <a:pt x="184404" y="393916"/>
                </a:lnTo>
                <a:lnTo>
                  <a:pt x="184404" y="329508"/>
                </a:lnTo>
                <a:lnTo>
                  <a:pt x="329546" y="329508"/>
                </a:lnTo>
                <a:lnTo>
                  <a:pt x="329546" y="184366"/>
                </a:lnTo>
                <a:lnTo>
                  <a:pt x="393954" y="184366"/>
                </a:lnTo>
                <a:lnTo>
                  <a:pt x="393954" y="329508"/>
                </a:lnTo>
                <a:lnTo>
                  <a:pt x="539096" y="329508"/>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7" name="Graphic 8" descr="Badge Unfollow with solid fill">
            <a:extLst>
              <a:ext uri="{FF2B5EF4-FFF2-40B4-BE49-F238E27FC236}">
                <a16:creationId xmlns:a16="http://schemas.microsoft.com/office/drawing/2014/main" id="{5E32A712-D3BB-BA93-6A07-C58BB209CA16}"/>
              </a:ext>
            </a:extLst>
          </p:cNvPr>
          <p:cNvSpPr/>
          <p:nvPr/>
        </p:nvSpPr>
        <p:spPr>
          <a:xfrm>
            <a:off x="903894" y="3874311"/>
            <a:ext cx="452719" cy="452719"/>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529571 w 723499"/>
              <a:gd name="connsiteY7" fmla="*/ 393954 h 723499"/>
              <a:gd name="connsiteX8" fmla="*/ 193929 w 723499"/>
              <a:gd name="connsiteY8" fmla="*/ 393954 h 723499"/>
              <a:gd name="connsiteX9" fmla="*/ 193929 w 723499"/>
              <a:gd name="connsiteY9" fmla="*/ 329565 h 723499"/>
              <a:gd name="connsiteX10" fmla="*/ 529571 w 723499"/>
              <a:gd name="connsiteY10" fmla="*/ 329565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529571" y="393954"/>
                </a:moveTo>
                <a:lnTo>
                  <a:pt x="193929" y="393954"/>
                </a:lnTo>
                <a:lnTo>
                  <a:pt x="193929" y="329565"/>
                </a:lnTo>
                <a:lnTo>
                  <a:pt x="529571" y="329565"/>
                </a:lnTo>
                <a:close/>
              </a:path>
            </a:pathLst>
          </a:custGeom>
          <a:solidFill>
            <a:srgbClr val="FF0000"/>
          </a:solidFill>
          <a:ln w="9525" cap="flat">
            <a:noFill/>
            <a:prstDash val="solid"/>
            <a:miter/>
          </a:ln>
        </p:spPr>
        <p:txBody>
          <a:bodyPr rtlCol="0" anchor="ctr"/>
          <a:lstStyle/>
          <a:p>
            <a:endParaRPr lang="en-US"/>
          </a:p>
        </p:txBody>
      </p:sp>
      <p:sp>
        <p:nvSpPr>
          <p:cNvPr id="11" name="Slide Number Placeholder 10">
            <a:extLst>
              <a:ext uri="{FF2B5EF4-FFF2-40B4-BE49-F238E27FC236}">
                <a16:creationId xmlns:a16="http://schemas.microsoft.com/office/drawing/2014/main" id="{9DFFA880-3DAB-4805-68E8-8F3CFFECB3F6}"/>
              </a:ext>
            </a:extLst>
          </p:cNvPr>
          <p:cNvSpPr>
            <a:spLocks noGrp="1"/>
          </p:cNvSpPr>
          <p:nvPr>
            <p:ph type="sldNum" sz="quarter" idx="12"/>
          </p:nvPr>
        </p:nvSpPr>
        <p:spPr/>
        <p:txBody>
          <a:bodyPr/>
          <a:lstStyle/>
          <a:p>
            <a:fld id="{F9897FD0-562B-7849-8A4E-CEDB32AF69C4}" type="slidenum">
              <a:rPr lang="en-US" smtClean="0"/>
              <a:t>11</a:t>
            </a:fld>
            <a:endParaRPr lang="en-US"/>
          </a:p>
        </p:txBody>
      </p:sp>
    </p:spTree>
    <p:extLst>
      <p:ext uri="{BB962C8B-B14F-4D97-AF65-F5344CB8AC3E}">
        <p14:creationId xmlns:p14="http://schemas.microsoft.com/office/powerpoint/2010/main" val="219018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1C2E7-AE24-B279-B91F-710EF4E61A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7562A-9058-52FF-8761-5970D669E8BD}"/>
              </a:ext>
            </a:extLst>
          </p:cNvPr>
          <p:cNvSpPr>
            <a:spLocks noGrp="1"/>
          </p:cNvSpPr>
          <p:nvPr>
            <p:ph type="title"/>
          </p:nvPr>
        </p:nvSpPr>
        <p:spPr/>
        <p:txBody>
          <a:bodyPr/>
          <a:lstStyle/>
          <a:p>
            <a:r>
              <a:rPr lang="de-AT" dirty="0">
                <a:latin typeface="Segoe UI" panose="020B0502040204020203" pitchFamily="34" charset="0"/>
                <a:cs typeface="Segoe UI" panose="020B0502040204020203" pitchFamily="34" charset="0"/>
              </a:rPr>
              <a:t>Enterprise </a:t>
            </a:r>
            <a:r>
              <a:rPr lang="de-AT" dirty="0" err="1">
                <a:latin typeface="Segoe UI" panose="020B0502040204020203" pitchFamily="34" charset="0"/>
                <a:cs typeface="Segoe UI" panose="020B0502040204020203" pitchFamily="34" charset="0"/>
              </a:rPr>
              <a:t>Operations</a:t>
            </a:r>
            <a:endParaRPr lang="de-AT" i="1"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99805A1F-11CD-5018-B091-B2F9B892A335}"/>
              </a:ext>
            </a:extLst>
          </p:cNvPr>
          <p:cNvSpPr>
            <a:spLocks noGrp="1"/>
          </p:cNvSpPr>
          <p:nvPr>
            <p:ph idx="1"/>
          </p:nvPr>
        </p:nvSpPr>
        <p:spPr/>
        <p:txBody>
          <a:bodyPr>
            <a:normAutofit lnSpcReduction="10000"/>
          </a:bodyPr>
          <a:lstStyle/>
          <a:p>
            <a:r>
              <a:rPr lang="de-AT" noProof="0" dirty="0">
                <a:latin typeface="Segoe UI" panose="020B0502040204020203" pitchFamily="34" charset="0"/>
                <a:cs typeface="Segoe UI" panose="020B0502040204020203" pitchFamily="34" charset="0"/>
              </a:rPr>
              <a:t>Balance zwischen Dezentralisiert </a:t>
            </a:r>
            <a:r>
              <a:rPr lang="de-AT" dirty="0">
                <a:latin typeface="Segoe UI" panose="020B0502040204020203" pitchFamily="34" charset="0"/>
                <a:cs typeface="Segoe UI" panose="020B0502040204020203" pitchFamily="34" charset="0"/>
              </a:rPr>
              <a:t>und Zentralisiert</a:t>
            </a:r>
          </a:p>
          <a:p>
            <a:r>
              <a:rPr lang="de-AT" b="1" dirty="0" err="1">
                <a:latin typeface="Segoe UI" panose="020B0502040204020203" pitchFamily="34" charset="0"/>
                <a:cs typeface="Segoe UI" panose="020B0502040204020203" pitchFamily="34" charset="0"/>
              </a:rPr>
              <a:t>CCoE</a:t>
            </a:r>
            <a:r>
              <a:rPr lang="de-AT" b="1" dirty="0">
                <a:latin typeface="Segoe UI" panose="020B0502040204020203" pitchFamily="34" charset="0"/>
                <a:cs typeface="Segoe UI" panose="020B0502040204020203" pitchFamily="34" charset="0"/>
              </a:rPr>
              <a:t> Team</a:t>
            </a:r>
            <a:br>
              <a:rPr lang="de-AT" b="1" dirty="0">
                <a:latin typeface="Segoe UI" panose="020B0502040204020203" pitchFamily="34" charset="0"/>
                <a:cs typeface="Segoe UI" panose="020B0502040204020203" pitchFamily="34" charset="0"/>
              </a:rPr>
            </a:br>
            <a:r>
              <a:rPr lang="de-AT" sz="2400" dirty="0">
                <a:latin typeface="Segoe UI" panose="020B0502040204020203" pitchFamily="34" charset="0"/>
                <a:cs typeface="Segoe UI" panose="020B0502040204020203" pitchFamily="34" charset="0"/>
              </a:rPr>
              <a:t>Cloud </a:t>
            </a:r>
            <a:r>
              <a:rPr lang="de-AT" sz="2400" dirty="0" err="1">
                <a:latin typeface="Segoe UI" panose="020B0502040204020203" pitchFamily="34" charset="0"/>
                <a:cs typeface="Segoe UI" panose="020B0502040204020203" pitchFamily="34" charset="0"/>
              </a:rPr>
              <a:t>Architects</a:t>
            </a:r>
            <a:r>
              <a:rPr lang="de-AT" sz="2400" dirty="0">
                <a:latin typeface="Segoe UI" panose="020B0502040204020203" pitchFamily="34" charset="0"/>
                <a:cs typeface="Segoe UI" panose="020B0502040204020203" pitchFamily="34" charset="0"/>
              </a:rPr>
              <a:t> &amp; </a:t>
            </a:r>
            <a:r>
              <a:rPr lang="de-AT" sz="2400" dirty="0" err="1">
                <a:latin typeface="Segoe UI" panose="020B0502040204020203" pitchFamily="34" charset="0"/>
                <a:cs typeface="Segoe UI" panose="020B0502040204020203" pitchFamily="34" charset="0"/>
              </a:rPr>
              <a:t>Specialists</a:t>
            </a:r>
            <a:br>
              <a:rPr lang="de-AT" dirty="0">
                <a:latin typeface="Segoe UI" panose="020B0502040204020203" pitchFamily="34" charset="0"/>
                <a:cs typeface="Segoe UI" panose="020B0502040204020203" pitchFamily="34" charset="0"/>
              </a:rPr>
            </a:br>
            <a:r>
              <a:rPr lang="de-AT" sz="2400" dirty="0">
                <a:latin typeface="Segoe UI" panose="020B0502040204020203" pitchFamily="34" charset="0"/>
                <a:cs typeface="Segoe UI" panose="020B0502040204020203" pitchFamily="34" charset="0"/>
              </a:rPr>
              <a:t>Zentrale </a:t>
            </a:r>
            <a:r>
              <a:rPr lang="de-AT" sz="2400" dirty="0" err="1">
                <a:latin typeface="Segoe UI" panose="020B0502040204020203" pitchFamily="34" charset="0"/>
                <a:cs typeface="Segoe UI" panose="020B0502040204020203" pitchFamily="34" charset="0"/>
              </a:rPr>
              <a:t>Governance</a:t>
            </a:r>
            <a:r>
              <a:rPr lang="de-AT" sz="2400" dirty="0">
                <a:latin typeface="Segoe UI" panose="020B0502040204020203" pitchFamily="34" charset="0"/>
                <a:cs typeface="Segoe UI" panose="020B0502040204020203" pitchFamily="34" charset="0"/>
              </a:rPr>
              <a:t>, Sicherheit, Plattform Dienste, Innovation und </a:t>
            </a:r>
            <a:r>
              <a:rPr lang="de-AT" sz="2400" dirty="0" err="1">
                <a:latin typeface="Segoe UI" panose="020B0502040204020203" pitchFamily="34" charset="0"/>
                <a:cs typeface="Segoe UI" panose="020B0502040204020203" pitchFamily="34" charset="0"/>
              </a:rPr>
              <a:t>Enablement</a:t>
            </a:r>
            <a:r>
              <a:rPr lang="de-AT" sz="2400" dirty="0">
                <a:latin typeface="Segoe UI" panose="020B0502040204020203" pitchFamily="34" charset="0"/>
                <a:cs typeface="Segoe UI" panose="020B0502040204020203" pitchFamily="34" charset="0"/>
              </a:rPr>
              <a:t> der Workload Teams</a:t>
            </a:r>
          </a:p>
          <a:p>
            <a:r>
              <a:rPr lang="de-AT" b="1" dirty="0">
                <a:latin typeface="Segoe UI" panose="020B0502040204020203" pitchFamily="34" charset="0"/>
                <a:cs typeface="Segoe UI" panose="020B0502040204020203" pitchFamily="34" charset="0"/>
              </a:rPr>
              <a:t>Workload Team(s)</a:t>
            </a:r>
            <a:br>
              <a:rPr lang="de-AT" b="1" dirty="0">
                <a:latin typeface="Segoe UI" panose="020B0502040204020203" pitchFamily="34" charset="0"/>
                <a:cs typeface="Segoe UI" panose="020B0502040204020203" pitchFamily="34" charset="0"/>
              </a:rPr>
            </a:br>
            <a:r>
              <a:rPr lang="de-AT" dirty="0">
                <a:latin typeface="Segoe UI" panose="020B0502040204020203" pitchFamily="34" charset="0"/>
                <a:cs typeface="Segoe UI" panose="020B0502040204020203" pitchFamily="34" charset="0"/>
              </a:rPr>
              <a:t>Freiraum, Zuständig für ihre Workloads und  Applikationen</a:t>
            </a:r>
          </a:p>
          <a:p>
            <a:pPr marL="0" indent="0">
              <a:buNone/>
            </a:pPr>
            <a:endParaRPr lang="de-AT" dirty="0">
              <a:latin typeface="Segoe UI" panose="020B0502040204020203" pitchFamily="34" charset="0"/>
              <a:cs typeface="Segoe UI" panose="020B0502040204020203" pitchFamily="34" charset="0"/>
            </a:endParaRPr>
          </a:p>
          <a:p>
            <a:pPr marL="0" indent="0">
              <a:buNone/>
            </a:pPr>
            <a:r>
              <a:rPr lang="de-AT" noProof="0" dirty="0">
                <a:latin typeface="Segoe UI" panose="020B0502040204020203" pitchFamily="34" charset="0"/>
                <a:cs typeface="Segoe UI" panose="020B0502040204020203" pitchFamily="34" charset="0"/>
              </a:rPr>
              <a:t>     Gute Balance, </a:t>
            </a:r>
            <a:r>
              <a:rPr lang="de-AT" dirty="0">
                <a:latin typeface="Segoe UI" panose="020B0502040204020203" pitchFamily="34" charset="0"/>
                <a:cs typeface="Segoe UI" panose="020B0502040204020203" pitchFamily="34" charset="0"/>
              </a:rPr>
              <a:t>Innovation</a:t>
            </a:r>
            <a:endParaRPr lang="de-AT" noProof="0" dirty="0">
              <a:latin typeface="Segoe UI" panose="020B0502040204020203" pitchFamily="34" charset="0"/>
              <a:cs typeface="Segoe UI" panose="020B0502040204020203" pitchFamily="34" charset="0"/>
            </a:endParaRPr>
          </a:p>
          <a:p>
            <a:pPr marL="0" indent="0">
              <a:buNone/>
            </a:pPr>
            <a:r>
              <a:rPr lang="de-AT" dirty="0">
                <a:latin typeface="Segoe UI" panose="020B0502040204020203" pitchFamily="34" charset="0"/>
                <a:cs typeface="Segoe UI" panose="020B0502040204020203" pitchFamily="34" charset="0"/>
              </a:rPr>
              <a:t>     </a:t>
            </a:r>
            <a:r>
              <a:rPr lang="de-AT" dirty="0" err="1">
                <a:latin typeface="Segoe UI" panose="020B0502040204020203" pitchFamily="34" charset="0"/>
                <a:cs typeface="Segoe UI" panose="020B0502040204020203" pitchFamily="34" charset="0"/>
              </a:rPr>
              <a:t>CCoE</a:t>
            </a:r>
            <a:r>
              <a:rPr lang="de-AT" dirty="0">
                <a:latin typeface="Segoe UI" panose="020B0502040204020203" pitchFamily="34" charset="0"/>
                <a:cs typeface="Segoe UI" panose="020B0502040204020203" pitchFamily="34" charset="0"/>
              </a:rPr>
              <a:t> Team Investment ($), Herausfordernde Umsetzung</a:t>
            </a:r>
            <a:endParaRPr lang="de-AT" noProof="0" dirty="0">
              <a:latin typeface="Segoe UI" panose="020B0502040204020203" pitchFamily="34" charset="0"/>
              <a:cs typeface="Segoe UI" panose="020B0502040204020203" pitchFamily="34" charset="0"/>
            </a:endParaRPr>
          </a:p>
          <a:p>
            <a:endParaRPr lang="de-AT" noProof="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C8414181-3B57-AF67-78C5-2981A7C148CB}"/>
              </a:ext>
            </a:extLst>
          </p:cNvPr>
          <p:cNvPicPr>
            <a:picLocks noChangeAspect="1"/>
          </p:cNvPicPr>
          <p:nvPr/>
        </p:nvPicPr>
        <p:blipFill>
          <a:blip r:embed="rId2"/>
          <a:stretch>
            <a:fillRect/>
          </a:stretch>
        </p:blipFill>
        <p:spPr>
          <a:xfrm>
            <a:off x="10051668" y="24606"/>
            <a:ext cx="2008665" cy="1436059"/>
          </a:xfrm>
          <a:prstGeom prst="rect">
            <a:avLst/>
          </a:prstGeom>
        </p:spPr>
      </p:pic>
      <p:sp>
        <p:nvSpPr>
          <p:cNvPr id="5" name="Rectangle 4">
            <a:extLst>
              <a:ext uri="{FF2B5EF4-FFF2-40B4-BE49-F238E27FC236}">
                <a16:creationId xmlns:a16="http://schemas.microsoft.com/office/drawing/2014/main" id="{25286F2E-B929-C502-119A-5A04498B2E41}"/>
              </a:ext>
            </a:extLst>
          </p:cNvPr>
          <p:cNvSpPr/>
          <p:nvPr/>
        </p:nvSpPr>
        <p:spPr>
          <a:xfrm>
            <a:off x="11954780" y="1199816"/>
            <a:ext cx="991518" cy="88665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raphic 5" descr="Badge Follow with solid fill">
            <a:extLst>
              <a:ext uri="{FF2B5EF4-FFF2-40B4-BE49-F238E27FC236}">
                <a16:creationId xmlns:a16="http://schemas.microsoft.com/office/drawing/2014/main" id="{6D25B9EC-386F-F60F-760A-0B0B10EBF584}"/>
              </a:ext>
            </a:extLst>
          </p:cNvPr>
          <p:cNvSpPr/>
          <p:nvPr/>
        </p:nvSpPr>
        <p:spPr>
          <a:xfrm>
            <a:off x="838200" y="4854943"/>
            <a:ext cx="452718" cy="452719"/>
          </a:xfrm>
          <a:custGeom>
            <a:avLst/>
            <a:gdLst>
              <a:gd name="connsiteX0" fmla="*/ 361750 w 723499"/>
              <a:gd name="connsiteY0" fmla="*/ 0 h 723500"/>
              <a:gd name="connsiteX1" fmla="*/ 0 w 723499"/>
              <a:gd name="connsiteY1" fmla="*/ 361750 h 723500"/>
              <a:gd name="connsiteX2" fmla="*/ 361750 w 723499"/>
              <a:gd name="connsiteY2" fmla="*/ 723500 h 723500"/>
              <a:gd name="connsiteX3" fmla="*/ 723500 w 723499"/>
              <a:gd name="connsiteY3" fmla="*/ 361750 h 723500"/>
              <a:gd name="connsiteX4" fmla="*/ 723500 w 723499"/>
              <a:gd name="connsiteY4" fmla="*/ 361712 h 723500"/>
              <a:gd name="connsiteX5" fmla="*/ 362036 w 723499"/>
              <a:gd name="connsiteY5" fmla="*/ 0 h 723500"/>
              <a:gd name="connsiteX6" fmla="*/ 361750 w 723499"/>
              <a:gd name="connsiteY6" fmla="*/ 0 h 723500"/>
              <a:gd name="connsiteX7" fmla="*/ 539096 w 723499"/>
              <a:gd name="connsiteY7" fmla="*/ 393954 h 723500"/>
              <a:gd name="connsiteX8" fmla="*/ 393954 w 723499"/>
              <a:gd name="connsiteY8" fmla="*/ 393954 h 723500"/>
              <a:gd name="connsiteX9" fmla="*/ 393954 w 723499"/>
              <a:gd name="connsiteY9" fmla="*/ 539058 h 723500"/>
              <a:gd name="connsiteX10" fmla="*/ 329546 w 723499"/>
              <a:gd name="connsiteY10" fmla="*/ 539058 h 723500"/>
              <a:gd name="connsiteX11" fmla="*/ 329546 w 723499"/>
              <a:gd name="connsiteY11" fmla="*/ 393916 h 723500"/>
              <a:gd name="connsiteX12" fmla="*/ 184404 w 723499"/>
              <a:gd name="connsiteY12" fmla="*/ 393916 h 723500"/>
              <a:gd name="connsiteX13" fmla="*/ 184404 w 723499"/>
              <a:gd name="connsiteY13" fmla="*/ 329508 h 723500"/>
              <a:gd name="connsiteX14" fmla="*/ 329546 w 723499"/>
              <a:gd name="connsiteY14" fmla="*/ 329508 h 723500"/>
              <a:gd name="connsiteX15" fmla="*/ 329546 w 723499"/>
              <a:gd name="connsiteY15" fmla="*/ 184366 h 723500"/>
              <a:gd name="connsiteX16" fmla="*/ 393954 w 723499"/>
              <a:gd name="connsiteY16" fmla="*/ 184366 h 723500"/>
              <a:gd name="connsiteX17" fmla="*/ 393954 w 723499"/>
              <a:gd name="connsiteY17" fmla="*/ 329508 h 723500"/>
              <a:gd name="connsiteX18" fmla="*/ 539096 w 723499"/>
              <a:gd name="connsiteY18" fmla="*/ 329508 h 72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3499" h="723500">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38"/>
                  <a:pt x="723500" y="361724"/>
                  <a:pt x="723500" y="361712"/>
                </a:cubicBezTo>
                <a:cubicBezTo>
                  <a:pt x="723569" y="162013"/>
                  <a:pt x="561735" y="69"/>
                  <a:pt x="362036" y="0"/>
                </a:cubicBezTo>
                <a:cubicBezTo>
                  <a:pt x="361940" y="0"/>
                  <a:pt x="361845" y="0"/>
                  <a:pt x="361750" y="0"/>
                </a:cubicBezTo>
                <a:close/>
                <a:moveTo>
                  <a:pt x="539096" y="393954"/>
                </a:moveTo>
                <a:lnTo>
                  <a:pt x="393954" y="393954"/>
                </a:lnTo>
                <a:lnTo>
                  <a:pt x="393954" y="539058"/>
                </a:lnTo>
                <a:lnTo>
                  <a:pt x="329546" y="539058"/>
                </a:lnTo>
                <a:lnTo>
                  <a:pt x="329546" y="393916"/>
                </a:lnTo>
                <a:lnTo>
                  <a:pt x="184404" y="393916"/>
                </a:lnTo>
                <a:lnTo>
                  <a:pt x="184404" y="329508"/>
                </a:lnTo>
                <a:lnTo>
                  <a:pt x="329546" y="329508"/>
                </a:lnTo>
                <a:lnTo>
                  <a:pt x="329546" y="184366"/>
                </a:lnTo>
                <a:lnTo>
                  <a:pt x="393954" y="184366"/>
                </a:lnTo>
                <a:lnTo>
                  <a:pt x="393954" y="329508"/>
                </a:lnTo>
                <a:lnTo>
                  <a:pt x="539096" y="329508"/>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8" name="Graphic 8" descr="Badge Unfollow with solid fill">
            <a:extLst>
              <a:ext uri="{FF2B5EF4-FFF2-40B4-BE49-F238E27FC236}">
                <a16:creationId xmlns:a16="http://schemas.microsoft.com/office/drawing/2014/main" id="{1C0CDB86-8B23-FD0C-E6EB-8E5A80FF441E}"/>
              </a:ext>
            </a:extLst>
          </p:cNvPr>
          <p:cNvSpPr/>
          <p:nvPr/>
        </p:nvSpPr>
        <p:spPr>
          <a:xfrm>
            <a:off x="838200" y="5371036"/>
            <a:ext cx="452719" cy="452719"/>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529571 w 723499"/>
              <a:gd name="connsiteY7" fmla="*/ 393954 h 723499"/>
              <a:gd name="connsiteX8" fmla="*/ 193929 w 723499"/>
              <a:gd name="connsiteY8" fmla="*/ 393954 h 723499"/>
              <a:gd name="connsiteX9" fmla="*/ 193929 w 723499"/>
              <a:gd name="connsiteY9" fmla="*/ 329565 h 723499"/>
              <a:gd name="connsiteX10" fmla="*/ 529571 w 723499"/>
              <a:gd name="connsiteY10" fmla="*/ 329565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529571" y="393954"/>
                </a:moveTo>
                <a:lnTo>
                  <a:pt x="193929" y="393954"/>
                </a:lnTo>
                <a:lnTo>
                  <a:pt x="193929" y="329565"/>
                </a:lnTo>
                <a:lnTo>
                  <a:pt x="529571" y="329565"/>
                </a:lnTo>
                <a:close/>
              </a:path>
            </a:pathLst>
          </a:custGeom>
          <a:solidFill>
            <a:srgbClr val="FF0000"/>
          </a:solidFill>
          <a:ln w="9525" cap="flat">
            <a:noFill/>
            <a:prstDash val="solid"/>
            <a:miter/>
          </a:ln>
        </p:spPr>
        <p:txBody>
          <a:bodyPr rtlCol="0" anchor="ctr"/>
          <a:lstStyle/>
          <a:p>
            <a:endParaRPr lang="en-US"/>
          </a:p>
        </p:txBody>
      </p:sp>
      <p:sp>
        <p:nvSpPr>
          <p:cNvPr id="11" name="Slide Number Placeholder 10">
            <a:extLst>
              <a:ext uri="{FF2B5EF4-FFF2-40B4-BE49-F238E27FC236}">
                <a16:creationId xmlns:a16="http://schemas.microsoft.com/office/drawing/2014/main" id="{0D75FEA0-676E-1714-03F7-AADCA704CFD0}"/>
              </a:ext>
            </a:extLst>
          </p:cNvPr>
          <p:cNvSpPr>
            <a:spLocks noGrp="1"/>
          </p:cNvSpPr>
          <p:nvPr>
            <p:ph type="sldNum" sz="quarter" idx="12"/>
          </p:nvPr>
        </p:nvSpPr>
        <p:spPr/>
        <p:txBody>
          <a:bodyPr/>
          <a:lstStyle/>
          <a:p>
            <a:fld id="{F9897FD0-562B-7849-8A4E-CEDB32AF69C4}" type="slidenum">
              <a:rPr lang="en-US" smtClean="0"/>
              <a:t>12</a:t>
            </a:fld>
            <a:endParaRPr lang="en-US"/>
          </a:p>
        </p:txBody>
      </p:sp>
    </p:spTree>
    <p:extLst>
      <p:ext uri="{BB962C8B-B14F-4D97-AF65-F5344CB8AC3E}">
        <p14:creationId xmlns:p14="http://schemas.microsoft.com/office/powerpoint/2010/main" val="2800042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13FD-13A3-F1B2-41E3-85B9E27E7533}"/>
              </a:ext>
            </a:extLst>
          </p:cNvPr>
          <p:cNvSpPr>
            <a:spLocks noGrp="1"/>
          </p:cNvSpPr>
          <p:nvPr>
            <p:ph type="title"/>
          </p:nvPr>
        </p:nvSpPr>
        <p:spPr>
          <a:xfrm>
            <a:off x="0" y="1"/>
            <a:ext cx="12192000" cy="6742322"/>
          </a:xfrm>
        </p:spPr>
        <p:txBody>
          <a:bodyPr>
            <a:normAutofit/>
          </a:bodyPr>
          <a:lstStyle/>
          <a:p>
            <a:pPr algn="ctr"/>
            <a:r>
              <a:rPr lang="de-AT" sz="6600" noProof="0" dirty="0">
                <a:latin typeface="Segoe UI" panose="020B0502040204020203" pitchFamily="34" charset="0"/>
                <a:cs typeface="Segoe UI" panose="020B0502040204020203" pitchFamily="34" charset="0"/>
              </a:rPr>
              <a:t>Ressourcen </a:t>
            </a:r>
            <a:br>
              <a:rPr lang="de-AT" sz="6600" noProof="0" dirty="0">
                <a:latin typeface="Segoe UI" panose="020B0502040204020203" pitchFamily="34" charset="0"/>
                <a:cs typeface="Segoe UI" panose="020B0502040204020203" pitchFamily="34" charset="0"/>
              </a:rPr>
            </a:br>
            <a:r>
              <a:rPr lang="de-AT" sz="6600" noProof="0" dirty="0">
                <a:latin typeface="Segoe UI" panose="020B0502040204020203" pitchFamily="34" charset="0"/>
                <a:cs typeface="Segoe UI" panose="020B0502040204020203" pitchFamily="34" charset="0"/>
              </a:rPr>
              <a:t>Organisation</a:t>
            </a:r>
          </a:p>
        </p:txBody>
      </p:sp>
      <p:sp>
        <p:nvSpPr>
          <p:cNvPr id="6" name="Slide Number Placeholder 5">
            <a:extLst>
              <a:ext uri="{FF2B5EF4-FFF2-40B4-BE49-F238E27FC236}">
                <a16:creationId xmlns:a16="http://schemas.microsoft.com/office/drawing/2014/main" id="{A20B55EA-955F-7B04-B3E0-4BD5C5DF18AC}"/>
              </a:ext>
            </a:extLst>
          </p:cNvPr>
          <p:cNvSpPr>
            <a:spLocks noGrp="1"/>
          </p:cNvSpPr>
          <p:nvPr>
            <p:ph type="sldNum" sz="quarter" idx="12"/>
          </p:nvPr>
        </p:nvSpPr>
        <p:spPr/>
        <p:txBody>
          <a:bodyPr/>
          <a:lstStyle/>
          <a:p>
            <a:fld id="{F9897FD0-562B-7849-8A4E-CEDB32AF69C4}" type="slidenum">
              <a:rPr lang="en-US" smtClean="0"/>
              <a:t>13</a:t>
            </a:fld>
            <a:endParaRPr lang="en-US"/>
          </a:p>
        </p:txBody>
      </p:sp>
    </p:spTree>
    <p:extLst>
      <p:ext uri="{BB962C8B-B14F-4D97-AF65-F5344CB8AC3E}">
        <p14:creationId xmlns:p14="http://schemas.microsoft.com/office/powerpoint/2010/main" val="3637308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8687-ED5A-10F8-416E-1020128F7E97}"/>
              </a:ext>
            </a:extLst>
          </p:cNvPr>
          <p:cNvSpPr>
            <a:spLocks noGrp="1"/>
          </p:cNvSpPr>
          <p:nvPr>
            <p:ph type="title"/>
          </p:nvPr>
        </p:nvSpPr>
        <p:spPr/>
        <p:txBody>
          <a:bodyPr/>
          <a:lstStyle/>
          <a:p>
            <a:pPr algn="ctr"/>
            <a:r>
              <a:rPr lang="de-DE" dirty="0">
                <a:latin typeface="Segoe UI" panose="020B0502040204020203" pitchFamily="34" charset="0"/>
                <a:cs typeface="Segoe UI" panose="020B0502040204020203" pitchFamily="34" charset="0"/>
              </a:rPr>
              <a:t>Management Levels</a:t>
            </a:r>
          </a:p>
        </p:txBody>
      </p:sp>
      <p:pic>
        <p:nvPicPr>
          <p:cNvPr id="19" name="Picture 18">
            <a:extLst>
              <a:ext uri="{FF2B5EF4-FFF2-40B4-BE49-F238E27FC236}">
                <a16:creationId xmlns:a16="http://schemas.microsoft.com/office/drawing/2014/main" id="{CFDB317F-ED29-616E-1D9A-D95EC155277D}"/>
              </a:ext>
            </a:extLst>
          </p:cNvPr>
          <p:cNvPicPr>
            <a:picLocks noChangeAspect="1"/>
          </p:cNvPicPr>
          <p:nvPr/>
        </p:nvPicPr>
        <p:blipFill>
          <a:blip r:embed="rId3"/>
          <a:stretch>
            <a:fillRect/>
          </a:stretch>
        </p:blipFill>
        <p:spPr>
          <a:xfrm>
            <a:off x="2089836" y="1690688"/>
            <a:ext cx="8012327" cy="48222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F5C4D645-2E54-71D4-076A-835DB47768AA}"/>
              </a:ext>
            </a:extLst>
          </p:cNvPr>
          <p:cNvSpPr>
            <a:spLocks noGrp="1"/>
          </p:cNvSpPr>
          <p:nvPr>
            <p:ph type="sldNum" sz="quarter" idx="12"/>
          </p:nvPr>
        </p:nvSpPr>
        <p:spPr/>
        <p:txBody>
          <a:bodyPr/>
          <a:lstStyle/>
          <a:p>
            <a:fld id="{F9897FD0-562B-7849-8A4E-CEDB32AF69C4}" type="slidenum">
              <a:rPr lang="en-US" smtClean="0"/>
              <a:t>14</a:t>
            </a:fld>
            <a:endParaRPr lang="en-US"/>
          </a:p>
        </p:txBody>
      </p:sp>
    </p:spTree>
    <p:extLst>
      <p:ext uri="{BB962C8B-B14F-4D97-AF65-F5344CB8AC3E}">
        <p14:creationId xmlns:p14="http://schemas.microsoft.com/office/powerpoint/2010/main" val="28664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26" name="Rectangle 25">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3FD75-757F-EDAA-4E11-2EB031E5C418}"/>
              </a:ext>
            </a:extLst>
          </p:cNvPr>
          <p:cNvSpPr>
            <a:spLocks noGrp="1"/>
          </p:cNvSpPr>
          <p:nvPr>
            <p:ph type="title"/>
          </p:nvPr>
        </p:nvSpPr>
        <p:spPr>
          <a:xfrm>
            <a:off x="6816432" y="762001"/>
            <a:ext cx="4554680" cy="1708243"/>
          </a:xfrm>
        </p:spPr>
        <p:txBody>
          <a:bodyPr anchor="ctr">
            <a:normAutofit/>
          </a:bodyPr>
          <a:lstStyle/>
          <a:p>
            <a:r>
              <a:rPr lang="en-US" sz="4000" dirty="0">
                <a:latin typeface="Segoe UI" panose="020B0502040204020203" pitchFamily="34" charset="0"/>
                <a:cs typeface="Segoe UI" panose="020B0502040204020203" pitchFamily="34" charset="0"/>
              </a:rPr>
              <a:t>Management Gruppen</a:t>
            </a:r>
          </a:p>
        </p:txBody>
      </p:sp>
      <p:pic>
        <p:nvPicPr>
          <p:cNvPr id="7" name="Graphic 6">
            <a:extLst>
              <a:ext uri="{FF2B5EF4-FFF2-40B4-BE49-F238E27FC236}">
                <a16:creationId xmlns:a16="http://schemas.microsoft.com/office/drawing/2014/main" id="{32CC348C-6BFD-A979-8144-830B3E43AF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367" y="1158500"/>
            <a:ext cx="4541003" cy="4541003"/>
          </a:xfrm>
          <a:prstGeom prst="rect">
            <a:avLst/>
          </a:prstGeom>
        </p:spPr>
      </p:pic>
      <p:sp>
        <p:nvSpPr>
          <p:cNvPr id="3" name="Content Placeholder 2">
            <a:extLst>
              <a:ext uri="{FF2B5EF4-FFF2-40B4-BE49-F238E27FC236}">
                <a16:creationId xmlns:a16="http://schemas.microsoft.com/office/drawing/2014/main" id="{8507CFC0-CD79-A792-F31F-FB0060F44338}"/>
              </a:ext>
            </a:extLst>
          </p:cNvPr>
          <p:cNvSpPr>
            <a:spLocks noGrp="1"/>
          </p:cNvSpPr>
          <p:nvPr>
            <p:ph idx="1"/>
          </p:nvPr>
        </p:nvSpPr>
        <p:spPr>
          <a:xfrm>
            <a:off x="6816432" y="2470244"/>
            <a:ext cx="5375566" cy="4387756"/>
          </a:xfrm>
        </p:spPr>
        <p:txBody>
          <a:bodyPr anchor="ctr">
            <a:normAutofit/>
          </a:bodyPr>
          <a:lstStyle/>
          <a:p>
            <a:pPr marL="0" indent="0">
              <a:buNone/>
            </a:pPr>
            <a:r>
              <a:rPr lang="en-US" sz="3000" dirty="0" err="1">
                <a:latin typeface="Segoe UI" panose="020B0502040204020203" pitchFamily="34" charset="0"/>
                <a:cs typeface="Segoe UI" panose="020B0502040204020203" pitchFamily="34" charset="0"/>
              </a:rPr>
              <a:t>Gruppieren</a:t>
            </a:r>
            <a:r>
              <a:rPr lang="en-US" sz="3000" dirty="0">
                <a:latin typeface="Segoe UI" panose="020B0502040204020203" pitchFamily="34" charset="0"/>
                <a:cs typeface="Segoe UI" panose="020B0502040204020203" pitchFamily="34" charset="0"/>
              </a:rPr>
              <a:t> und </a:t>
            </a:r>
            <a:r>
              <a:rPr lang="en-US" sz="3000" dirty="0" err="1">
                <a:latin typeface="Segoe UI" panose="020B0502040204020203" pitchFamily="34" charset="0"/>
                <a:cs typeface="Segoe UI" panose="020B0502040204020203" pitchFamily="34" charset="0"/>
              </a:rPr>
              <a:t>Strukturieren</a:t>
            </a:r>
            <a:endParaRPr lang="en-US" sz="3000" dirty="0">
              <a:latin typeface="Segoe UI" panose="020B0502040204020203" pitchFamily="34" charset="0"/>
              <a:cs typeface="Segoe UI" panose="020B0502040204020203" pitchFamily="34" charset="0"/>
            </a:endParaRPr>
          </a:p>
          <a:p>
            <a:pPr marL="0" indent="0">
              <a:buNone/>
            </a:pPr>
            <a:r>
              <a:rPr lang="en-US" sz="3000" dirty="0">
                <a:latin typeface="Segoe UI" panose="020B0502040204020203" pitchFamily="34" charset="0"/>
                <a:cs typeface="Segoe UI" panose="020B0502040204020203" pitchFamily="34" charset="0"/>
              </a:rPr>
              <a:t>Governance &amp; </a:t>
            </a:r>
            <a:r>
              <a:rPr lang="en-US" sz="3000" dirty="0" err="1">
                <a:latin typeface="Segoe UI" panose="020B0502040204020203" pitchFamily="34" charset="0"/>
                <a:cs typeface="Segoe UI" panose="020B0502040204020203" pitchFamily="34" charset="0"/>
              </a:rPr>
              <a:t>Berechtigungen</a:t>
            </a:r>
            <a:endParaRPr lang="en-US" sz="3000" dirty="0">
              <a:latin typeface="Segoe UI" panose="020B0502040204020203" pitchFamily="34" charset="0"/>
              <a:cs typeface="Segoe UI" panose="020B0502040204020203" pitchFamily="34" charset="0"/>
            </a:endParaRPr>
          </a:p>
          <a:p>
            <a:pPr marL="0" indent="0">
              <a:buNone/>
            </a:pPr>
            <a:endParaRPr lang="en-US" sz="3200" b="1" dirty="0">
              <a:latin typeface="Segoe UI" panose="020B0502040204020203" pitchFamily="34" charset="0"/>
              <a:cs typeface="Segoe UI" panose="020B0502040204020203" pitchFamily="34" charset="0"/>
            </a:endParaRPr>
          </a:p>
          <a:p>
            <a:pPr marL="0" indent="0">
              <a:buNone/>
            </a:pPr>
            <a:r>
              <a:rPr lang="en-US" sz="3000" dirty="0">
                <a:latin typeface="Segoe UI" panose="020B0502040204020203" pitchFamily="34" charset="0"/>
                <a:cs typeface="Segoe UI" panose="020B0502040204020203" pitchFamily="34" charset="0"/>
              </a:rPr>
              <a:t>Keep it simple! </a:t>
            </a:r>
            <a:br>
              <a:rPr lang="en-US" sz="32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max. 4 </a:t>
            </a:r>
            <a:r>
              <a:rPr lang="en-US" sz="2000" dirty="0" err="1">
                <a:latin typeface="Segoe UI" panose="020B0502040204020203" pitchFamily="34" charset="0"/>
                <a:cs typeface="Segoe UI" panose="020B0502040204020203" pitchFamily="34" charset="0"/>
              </a:rPr>
              <a:t>Ebenen</a:t>
            </a:r>
            <a:endParaRPr lang="en-US" sz="3200" dirty="0">
              <a:latin typeface="Segoe UI" panose="020B0502040204020203" pitchFamily="34" charset="0"/>
              <a:cs typeface="Segoe UI" panose="020B0502040204020203" pitchFamily="34" charset="0"/>
            </a:endParaRPr>
          </a:p>
        </p:txBody>
      </p:sp>
      <p:sp>
        <p:nvSpPr>
          <p:cNvPr id="8" name="Slide Number Placeholder 7">
            <a:extLst>
              <a:ext uri="{FF2B5EF4-FFF2-40B4-BE49-F238E27FC236}">
                <a16:creationId xmlns:a16="http://schemas.microsoft.com/office/drawing/2014/main" id="{585BDB0B-B07C-F444-6168-AE9AB4678F9D}"/>
              </a:ext>
            </a:extLst>
          </p:cNvPr>
          <p:cNvSpPr>
            <a:spLocks noGrp="1"/>
          </p:cNvSpPr>
          <p:nvPr>
            <p:ph type="sldNum" sz="quarter" idx="12"/>
          </p:nvPr>
        </p:nvSpPr>
        <p:spPr/>
        <p:txBody>
          <a:bodyPr/>
          <a:lstStyle/>
          <a:p>
            <a:fld id="{F9897FD0-562B-7849-8A4E-CEDB32AF69C4}" type="slidenum">
              <a:rPr lang="en-US" smtClean="0"/>
              <a:t>15</a:t>
            </a:fld>
            <a:endParaRPr lang="en-US"/>
          </a:p>
        </p:txBody>
      </p:sp>
    </p:spTree>
    <p:extLst>
      <p:ext uri="{BB962C8B-B14F-4D97-AF65-F5344CB8AC3E}">
        <p14:creationId xmlns:p14="http://schemas.microsoft.com/office/powerpoint/2010/main" val="2651028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F824-ECED-5A66-991E-92698577745D}"/>
              </a:ext>
            </a:extLst>
          </p:cNvPr>
          <p:cNvSpPr>
            <a:spLocks noGrp="1"/>
          </p:cNvSpPr>
          <p:nvPr>
            <p:ph type="title"/>
          </p:nvPr>
        </p:nvSpPr>
        <p:spPr/>
        <p:txBody>
          <a:bodyPr/>
          <a:lstStyle/>
          <a:p>
            <a:r>
              <a:rPr lang="de-AT" noProof="0" dirty="0">
                <a:latin typeface="Segoe UI" panose="020B0502040204020203" pitchFamily="34" charset="0"/>
                <a:cs typeface="Segoe UI" panose="020B0502040204020203" pitchFamily="34" charset="0"/>
              </a:rPr>
              <a:t>Beispiel: Design von Business Units</a:t>
            </a:r>
          </a:p>
        </p:txBody>
      </p:sp>
      <p:sp>
        <p:nvSpPr>
          <p:cNvPr id="7" name="Slide Number Placeholder 6">
            <a:extLst>
              <a:ext uri="{FF2B5EF4-FFF2-40B4-BE49-F238E27FC236}">
                <a16:creationId xmlns:a16="http://schemas.microsoft.com/office/drawing/2014/main" id="{ED5A2643-A873-9984-4A4E-E190CCBF1D98}"/>
              </a:ext>
            </a:extLst>
          </p:cNvPr>
          <p:cNvSpPr>
            <a:spLocks noGrp="1"/>
          </p:cNvSpPr>
          <p:nvPr>
            <p:ph type="sldNum" sz="quarter" idx="12"/>
          </p:nvPr>
        </p:nvSpPr>
        <p:spPr/>
        <p:txBody>
          <a:bodyPr/>
          <a:lstStyle/>
          <a:p>
            <a:fld id="{F9897FD0-562B-7849-8A4E-CEDB32AF69C4}" type="slidenum">
              <a:rPr lang="en-US" smtClean="0"/>
              <a:t>16</a:t>
            </a:fld>
            <a:endParaRPr lang="en-US"/>
          </a:p>
        </p:txBody>
      </p:sp>
      <p:pic>
        <p:nvPicPr>
          <p:cNvPr id="10" name="Picture 9">
            <a:extLst>
              <a:ext uri="{FF2B5EF4-FFF2-40B4-BE49-F238E27FC236}">
                <a16:creationId xmlns:a16="http://schemas.microsoft.com/office/drawing/2014/main" id="{ABBE7D3A-0673-F877-249C-F05C3090F226}"/>
              </a:ext>
            </a:extLst>
          </p:cNvPr>
          <p:cNvPicPr>
            <a:picLocks noChangeAspect="1"/>
          </p:cNvPicPr>
          <p:nvPr/>
        </p:nvPicPr>
        <p:blipFill>
          <a:blip r:embed="rId3"/>
          <a:stretch>
            <a:fillRect/>
          </a:stretch>
        </p:blipFill>
        <p:spPr>
          <a:xfrm>
            <a:off x="586149" y="1476687"/>
            <a:ext cx="11374543" cy="4487384"/>
          </a:xfrm>
          <a:prstGeom prst="rect">
            <a:avLst/>
          </a:prstGeom>
        </p:spPr>
      </p:pic>
    </p:spTree>
    <p:extLst>
      <p:ext uri="{BB962C8B-B14F-4D97-AF65-F5344CB8AC3E}">
        <p14:creationId xmlns:p14="http://schemas.microsoft.com/office/powerpoint/2010/main" val="1843780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658EE-1197-AE20-447A-0D6325EE9BEB}"/>
              </a:ext>
            </a:extLst>
          </p:cNvPr>
          <p:cNvSpPr>
            <a:spLocks noGrp="1"/>
          </p:cNvSpPr>
          <p:nvPr>
            <p:ph type="title"/>
          </p:nvPr>
        </p:nvSpPr>
        <p:spPr/>
        <p:txBody>
          <a:bodyPr/>
          <a:lstStyle/>
          <a:p>
            <a:r>
              <a:rPr lang="en-US" dirty="0" err="1">
                <a:latin typeface="Segoe UI" panose="020B0502040204020203" pitchFamily="34" charset="0"/>
                <a:cs typeface="Segoe UI" panose="020B0502040204020203" pitchFamily="34" charset="0"/>
              </a:rPr>
              <a:t>Beispiel</a:t>
            </a:r>
            <a:r>
              <a:rPr lang="en-US" dirty="0">
                <a:latin typeface="Segoe UI" panose="020B0502040204020203" pitchFamily="34" charset="0"/>
                <a:cs typeface="Segoe UI" panose="020B0502040204020203" pitchFamily="34" charset="0"/>
              </a:rPr>
              <a:t>: Dev/Prod</a:t>
            </a:r>
          </a:p>
        </p:txBody>
      </p:sp>
      <p:pic>
        <p:nvPicPr>
          <p:cNvPr id="5" name="Picture 4">
            <a:extLst>
              <a:ext uri="{FF2B5EF4-FFF2-40B4-BE49-F238E27FC236}">
                <a16:creationId xmlns:a16="http://schemas.microsoft.com/office/drawing/2014/main" id="{BE64207B-6BD7-9955-3A13-87A4AF935118}"/>
              </a:ext>
            </a:extLst>
          </p:cNvPr>
          <p:cNvPicPr>
            <a:picLocks noChangeAspect="1"/>
          </p:cNvPicPr>
          <p:nvPr/>
        </p:nvPicPr>
        <p:blipFill>
          <a:blip r:embed="rId3"/>
          <a:stretch>
            <a:fillRect/>
          </a:stretch>
        </p:blipFill>
        <p:spPr>
          <a:xfrm>
            <a:off x="268931" y="1905343"/>
            <a:ext cx="6464300" cy="3937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4DBC078E-72FB-E1D3-6227-192C84A0C6F3}"/>
              </a:ext>
            </a:extLst>
          </p:cNvPr>
          <p:cNvPicPr>
            <a:picLocks noChangeAspect="1"/>
          </p:cNvPicPr>
          <p:nvPr/>
        </p:nvPicPr>
        <p:blipFill>
          <a:blip r:embed="rId4"/>
          <a:stretch>
            <a:fillRect/>
          </a:stretch>
        </p:blipFill>
        <p:spPr>
          <a:xfrm>
            <a:off x="7427269" y="1845962"/>
            <a:ext cx="4495800" cy="3937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Slide Number Placeholder 7">
            <a:extLst>
              <a:ext uri="{FF2B5EF4-FFF2-40B4-BE49-F238E27FC236}">
                <a16:creationId xmlns:a16="http://schemas.microsoft.com/office/drawing/2014/main" id="{E1D4CC52-5501-CFCA-32EA-27DABA151019}"/>
              </a:ext>
            </a:extLst>
          </p:cNvPr>
          <p:cNvSpPr>
            <a:spLocks noGrp="1"/>
          </p:cNvSpPr>
          <p:nvPr>
            <p:ph type="sldNum" sz="quarter" idx="12"/>
          </p:nvPr>
        </p:nvSpPr>
        <p:spPr/>
        <p:txBody>
          <a:bodyPr/>
          <a:lstStyle/>
          <a:p>
            <a:fld id="{F9897FD0-562B-7849-8A4E-CEDB32AF69C4}" type="slidenum">
              <a:rPr lang="en-US" smtClean="0"/>
              <a:t>17</a:t>
            </a:fld>
            <a:endParaRPr lang="en-US"/>
          </a:p>
        </p:txBody>
      </p:sp>
    </p:spTree>
    <p:extLst>
      <p:ext uri="{BB962C8B-B14F-4D97-AF65-F5344CB8AC3E}">
        <p14:creationId xmlns:p14="http://schemas.microsoft.com/office/powerpoint/2010/main" val="3229775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43078C-FAB7-A2BE-883E-87B0B5DE02AE}"/>
            </a:ext>
          </a:extLst>
        </p:cNvPr>
        <p:cNvGrpSpPr/>
        <p:nvPr/>
      </p:nvGrpSpPr>
      <p:grpSpPr>
        <a:xfrm>
          <a:off x="0" y="0"/>
          <a:ext cx="0" cy="0"/>
          <a:chOff x="0" y="0"/>
          <a:chExt cx="0" cy="0"/>
        </a:xfrm>
      </p:grpSpPr>
      <p:sp>
        <p:nvSpPr>
          <p:cNvPr id="24" name="Slide Background">
            <a:extLst>
              <a:ext uri="{FF2B5EF4-FFF2-40B4-BE49-F238E27FC236}">
                <a16:creationId xmlns:a16="http://schemas.microsoft.com/office/drawing/2014/main" id="{D8F82146-B373-78CC-2110-08F32519D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tint">
            <a:extLst>
              <a:ext uri="{FF2B5EF4-FFF2-40B4-BE49-F238E27FC236}">
                <a16:creationId xmlns:a16="http://schemas.microsoft.com/office/drawing/2014/main" id="{60F1380C-3C3D-6A11-CAD6-93BF17FEC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26" name="Rectangle 25">
            <a:extLst>
              <a:ext uri="{FF2B5EF4-FFF2-40B4-BE49-F238E27FC236}">
                <a16:creationId xmlns:a16="http://schemas.microsoft.com/office/drawing/2014/main" id="{13CCE8C5-6D58-C100-B5C1-5F8E27376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C2D24-A09A-A64C-8EF6-8AFA486F97AB}"/>
              </a:ext>
            </a:extLst>
          </p:cNvPr>
          <p:cNvSpPr>
            <a:spLocks noGrp="1"/>
          </p:cNvSpPr>
          <p:nvPr>
            <p:ph type="title"/>
          </p:nvPr>
        </p:nvSpPr>
        <p:spPr>
          <a:xfrm>
            <a:off x="6816432" y="762001"/>
            <a:ext cx="4554680" cy="1708243"/>
          </a:xfrm>
        </p:spPr>
        <p:txBody>
          <a:bodyPr anchor="ctr">
            <a:normAutofit/>
          </a:bodyPr>
          <a:lstStyle/>
          <a:p>
            <a:r>
              <a:rPr lang="en-US" sz="4000" dirty="0">
                <a:latin typeface="Segoe UI" panose="020B0502040204020203" pitchFamily="34" charset="0"/>
                <a:cs typeface="Segoe UI" panose="020B0502040204020203" pitchFamily="34" charset="0"/>
              </a:rPr>
              <a:t>Subscriptions</a:t>
            </a:r>
          </a:p>
        </p:txBody>
      </p:sp>
      <p:sp>
        <p:nvSpPr>
          <p:cNvPr id="3" name="Content Placeholder 2">
            <a:extLst>
              <a:ext uri="{FF2B5EF4-FFF2-40B4-BE49-F238E27FC236}">
                <a16:creationId xmlns:a16="http://schemas.microsoft.com/office/drawing/2014/main" id="{CF1289F0-EFA3-BB77-B1AA-120940B600CE}"/>
              </a:ext>
            </a:extLst>
          </p:cNvPr>
          <p:cNvSpPr>
            <a:spLocks noGrp="1"/>
          </p:cNvSpPr>
          <p:nvPr>
            <p:ph idx="1"/>
          </p:nvPr>
        </p:nvSpPr>
        <p:spPr>
          <a:xfrm>
            <a:off x="6816432" y="2470244"/>
            <a:ext cx="5640784" cy="3396166"/>
          </a:xfrm>
        </p:spPr>
        <p:txBody>
          <a:bodyPr anchor="ctr">
            <a:normAutofit/>
          </a:bodyPr>
          <a:lstStyle/>
          <a:p>
            <a:r>
              <a:rPr lang="de-DE" noProof="0" dirty="0" err="1">
                <a:latin typeface="Segoe UI" panose="020B0502040204020203" pitchFamily="34" charset="0"/>
                <a:cs typeface="Segoe UI" panose="020B0502040204020203" pitchFamily="34" charset="0"/>
              </a:rPr>
              <a:t>Landingzone</a:t>
            </a:r>
            <a:endParaRPr lang="de-DE" dirty="0">
              <a:latin typeface="Segoe UI" panose="020B0502040204020203" pitchFamily="34" charset="0"/>
              <a:cs typeface="Segoe UI" panose="020B0502040204020203" pitchFamily="34" charset="0"/>
            </a:endParaRPr>
          </a:p>
          <a:p>
            <a:r>
              <a:rPr lang="de-DE" noProof="0" dirty="0">
                <a:latin typeface="Segoe UI" panose="020B0502040204020203" pitchFamily="34" charset="0"/>
                <a:cs typeface="Segoe UI" panose="020B0502040204020203" pitchFamily="34" charset="0"/>
              </a:rPr>
              <a:t>Hier “Landen” Workloads </a:t>
            </a:r>
            <a:br>
              <a:rPr lang="de-DE" noProof="0" dirty="0">
                <a:latin typeface="Segoe UI" panose="020B0502040204020203" pitchFamily="34" charset="0"/>
                <a:cs typeface="Segoe UI" panose="020B0502040204020203" pitchFamily="34" charset="0"/>
              </a:rPr>
            </a:br>
            <a:r>
              <a:rPr lang="de-DE" sz="2000" noProof="0" dirty="0">
                <a:latin typeface="Segoe UI" panose="020B0502040204020203" pitchFamily="34" charset="0"/>
                <a:cs typeface="Segoe UI" panose="020B0502040204020203" pitchFamily="34" charset="0"/>
              </a:rPr>
              <a:t>VMs, </a:t>
            </a:r>
            <a:r>
              <a:rPr lang="de-DE" sz="2000" dirty="0">
                <a:latin typeface="Segoe UI" panose="020B0502040204020203" pitchFamily="34" charset="0"/>
                <a:cs typeface="Segoe UI" panose="020B0502040204020203" pitchFamily="34" charset="0"/>
              </a:rPr>
              <a:t>Storage, </a:t>
            </a:r>
            <a:r>
              <a:rPr lang="de-DE" sz="2000" dirty="0" err="1">
                <a:latin typeface="Segoe UI" panose="020B0502040204020203" pitchFamily="34" charset="0"/>
                <a:cs typeface="Segoe UI" panose="020B0502040204020203" pitchFamily="34" charset="0"/>
              </a:rPr>
              <a:t>WebApps</a:t>
            </a:r>
            <a:r>
              <a:rPr lang="de-DE" sz="2000" noProof="0" dirty="0">
                <a:latin typeface="Segoe UI" panose="020B0502040204020203" pitchFamily="34" charset="0"/>
                <a:cs typeface="Segoe UI" panose="020B0502040204020203" pitchFamily="34" charset="0"/>
              </a:rPr>
              <a:t>…</a:t>
            </a:r>
          </a:p>
          <a:p>
            <a:r>
              <a:rPr lang="de-DE" noProof="0" dirty="0">
                <a:latin typeface="Segoe UI" panose="020B0502040204020203" pitchFamily="34" charset="0"/>
                <a:cs typeface="Segoe UI" panose="020B0502040204020203" pitchFamily="34" charset="0"/>
              </a:rPr>
              <a:t>Abgrenzung</a:t>
            </a:r>
            <a:br>
              <a:rPr lang="de-DE" noProof="0" dirty="0">
                <a:latin typeface="Segoe UI" panose="020B0502040204020203" pitchFamily="34" charset="0"/>
                <a:cs typeface="Segoe UI" panose="020B0502040204020203" pitchFamily="34" charset="0"/>
              </a:rPr>
            </a:br>
            <a:r>
              <a:rPr lang="de-DE" sz="2000" noProof="0" dirty="0">
                <a:latin typeface="Segoe UI" panose="020B0502040204020203" pitchFamily="34" charset="0"/>
                <a:cs typeface="Segoe UI" panose="020B0502040204020203" pitchFamily="34" charset="0"/>
              </a:rPr>
              <a:t>Kosten, </a:t>
            </a:r>
            <a:r>
              <a:rPr lang="de-DE" sz="2000" noProof="0" dirty="0" err="1">
                <a:latin typeface="Segoe UI" panose="020B0502040204020203" pitchFamily="34" charset="0"/>
                <a:cs typeface="Segoe UI" panose="020B0502040204020203" pitchFamily="34" charset="0"/>
              </a:rPr>
              <a:t>Governance</a:t>
            </a:r>
            <a:r>
              <a:rPr lang="de-DE" sz="2000" noProof="0" dirty="0">
                <a:latin typeface="Segoe UI" panose="020B0502040204020203" pitchFamily="34" charset="0"/>
                <a:cs typeface="Segoe UI" panose="020B0502040204020203" pitchFamily="34" charset="0"/>
              </a:rPr>
              <a:t>, Berechtigungen, Netzwerk</a:t>
            </a:r>
          </a:p>
          <a:p>
            <a:r>
              <a:rPr lang="de-DE" b="1" noProof="0" dirty="0" err="1">
                <a:latin typeface="Segoe UI" panose="020B0502040204020203" pitchFamily="34" charset="0"/>
                <a:cs typeface="Segoe UI" panose="020B0502040204020203" pitchFamily="34" charset="0"/>
              </a:rPr>
              <a:t>Quotas</a:t>
            </a:r>
            <a:r>
              <a:rPr lang="de-DE" b="1" noProof="0" dirty="0">
                <a:latin typeface="Segoe UI" panose="020B0502040204020203" pitchFamily="34" charset="0"/>
                <a:cs typeface="Segoe UI" panose="020B0502040204020203" pitchFamily="34" charset="0"/>
              </a:rPr>
              <a:t> &amp; Limits!</a:t>
            </a:r>
          </a:p>
        </p:txBody>
      </p:sp>
      <p:pic>
        <p:nvPicPr>
          <p:cNvPr id="4" name="Content Placeholder 5">
            <a:extLst>
              <a:ext uri="{FF2B5EF4-FFF2-40B4-BE49-F238E27FC236}">
                <a16:creationId xmlns:a16="http://schemas.microsoft.com/office/drawing/2014/main" id="{1388D939-5E96-9514-172F-4F6617A64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8848" y="1555645"/>
            <a:ext cx="3746710" cy="3746710"/>
          </a:xfrm>
          <a:prstGeom prst="rect">
            <a:avLst/>
          </a:prstGeom>
        </p:spPr>
      </p:pic>
      <p:sp>
        <p:nvSpPr>
          <p:cNvPr id="8" name="Slide Number Placeholder 7">
            <a:extLst>
              <a:ext uri="{FF2B5EF4-FFF2-40B4-BE49-F238E27FC236}">
                <a16:creationId xmlns:a16="http://schemas.microsoft.com/office/drawing/2014/main" id="{290E7140-C567-429D-F196-54041ABBD75E}"/>
              </a:ext>
            </a:extLst>
          </p:cNvPr>
          <p:cNvSpPr>
            <a:spLocks noGrp="1"/>
          </p:cNvSpPr>
          <p:nvPr>
            <p:ph type="sldNum" sz="quarter" idx="12"/>
          </p:nvPr>
        </p:nvSpPr>
        <p:spPr/>
        <p:txBody>
          <a:bodyPr/>
          <a:lstStyle/>
          <a:p>
            <a:fld id="{F9897FD0-562B-7849-8A4E-CEDB32AF69C4}" type="slidenum">
              <a:rPr lang="en-US" smtClean="0"/>
              <a:t>18</a:t>
            </a:fld>
            <a:endParaRPr lang="en-US"/>
          </a:p>
        </p:txBody>
      </p:sp>
    </p:spTree>
    <p:extLst>
      <p:ext uri="{BB962C8B-B14F-4D97-AF65-F5344CB8AC3E}">
        <p14:creationId xmlns:p14="http://schemas.microsoft.com/office/powerpoint/2010/main" val="4233172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E97DF0-12E3-6C27-0B1C-FD4C899ECD79}"/>
            </a:ext>
          </a:extLst>
        </p:cNvPr>
        <p:cNvGrpSpPr/>
        <p:nvPr/>
      </p:nvGrpSpPr>
      <p:grpSpPr>
        <a:xfrm>
          <a:off x="0" y="0"/>
          <a:ext cx="0" cy="0"/>
          <a:chOff x="0" y="0"/>
          <a:chExt cx="0" cy="0"/>
        </a:xfrm>
      </p:grpSpPr>
      <p:sp>
        <p:nvSpPr>
          <p:cNvPr id="24" name="Slide Background">
            <a:extLst>
              <a:ext uri="{FF2B5EF4-FFF2-40B4-BE49-F238E27FC236}">
                <a16:creationId xmlns:a16="http://schemas.microsoft.com/office/drawing/2014/main" id="{DD02466C-4B84-FA72-E6F1-21730EE25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tint">
            <a:extLst>
              <a:ext uri="{FF2B5EF4-FFF2-40B4-BE49-F238E27FC236}">
                <a16:creationId xmlns:a16="http://schemas.microsoft.com/office/drawing/2014/main" id="{2414BB20-DAC8-F5F8-A919-EFFC434AF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26" name="Rectangle 25">
            <a:extLst>
              <a:ext uri="{FF2B5EF4-FFF2-40B4-BE49-F238E27FC236}">
                <a16:creationId xmlns:a16="http://schemas.microsoft.com/office/drawing/2014/main" id="{015A40A6-F8C1-255A-791D-85F478F71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189E5-B3DA-2C5C-0CA2-F06130D6DF09}"/>
              </a:ext>
            </a:extLst>
          </p:cNvPr>
          <p:cNvSpPr>
            <a:spLocks noGrp="1"/>
          </p:cNvSpPr>
          <p:nvPr>
            <p:ph type="title"/>
          </p:nvPr>
        </p:nvSpPr>
        <p:spPr>
          <a:xfrm>
            <a:off x="6816432" y="762001"/>
            <a:ext cx="4938566" cy="1708243"/>
          </a:xfrm>
        </p:spPr>
        <p:txBody>
          <a:bodyPr anchor="ctr">
            <a:normAutofit/>
          </a:bodyPr>
          <a:lstStyle/>
          <a:p>
            <a:r>
              <a:rPr lang="de-AT" sz="4000" noProof="0" dirty="0">
                <a:latin typeface="Segoe UI" panose="020B0502040204020203" pitchFamily="34" charset="0"/>
                <a:cs typeface="Segoe UI" panose="020B0502040204020203" pitchFamily="34" charset="0"/>
              </a:rPr>
              <a:t>Ressourcen Gruppen</a:t>
            </a:r>
          </a:p>
        </p:txBody>
      </p:sp>
      <p:sp>
        <p:nvSpPr>
          <p:cNvPr id="3" name="Content Placeholder 2">
            <a:extLst>
              <a:ext uri="{FF2B5EF4-FFF2-40B4-BE49-F238E27FC236}">
                <a16:creationId xmlns:a16="http://schemas.microsoft.com/office/drawing/2014/main" id="{7FFEB774-8BAD-C388-0C18-C04475A5C2C5}"/>
              </a:ext>
            </a:extLst>
          </p:cNvPr>
          <p:cNvSpPr>
            <a:spLocks noGrp="1"/>
          </p:cNvSpPr>
          <p:nvPr>
            <p:ph idx="1"/>
          </p:nvPr>
        </p:nvSpPr>
        <p:spPr>
          <a:xfrm>
            <a:off x="6816432" y="2470244"/>
            <a:ext cx="5375566" cy="2472459"/>
          </a:xfrm>
        </p:spPr>
        <p:txBody>
          <a:bodyPr anchor="ctr">
            <a:normAutofit/>
          </a:bodyPr>
          <a:lstStyle/>
          <a:p>
            <a:r>
              <a:rPr lang="de-AT" noProof="0" dirty="0">
                <a:latin typeface="Segoe UI" panose="020B0502040204020203" pitchFamily="34" charset="0"/>
                <a:cs typeface="Segoe UI" panose="020B0502040204020203" pitchFamily="34" charset="0"/>
              </a:rPr>
              <a:t>Container für </a:t>
            </a:r>
            <a:r>
              <a:rPr lang="de-AT" dirty="0">
                <a:latin typeface="Segoe UI" panose="020B0502040204020203" pitchFamily="34" charset="0"/>
                <a:cs typeface="Segoe UI" panose="020B0502040204020203" pitchFamily="34" charset="0"/>
              </a:rPr>
              <a:t>Azure Ressourcen</a:t>
            </a:r>
          </a:p>
          <a:p>
            <a:r>
              <a:rPr lang="de-AT" noProof="0" dirty="0">
                <a:latin typeface="Segoe UI" panose="020B0502040204020203" pitchFamily="34" charset="0"/>
                <a:cs typeface="Segoe UI" panose="020B0502040204020203" pitchFamily="34" charset="0"/>
              </a:rPr>
              <a:t>Gruppieren von Ressourcen</a:t>
            </a:r>
            <a:endParaRPr lang="de-AT" dirty="0">
              <a:latin typeface="Segoe UI" panose="020B0502040204020203" pitchFamily="34" charset="0"/>
              <a:cs typeface="Segoe UI" panose="020B0502040204020203" pitchFamily="34" charset="0"/>
            </a:endParaRPr>
          </a:p>
          <a:p>
            <a:r>
              <a:rPr lang="de-AT" noProof="0" dirty="0">
                <a:latin typeface="Segoe UI" panose="020B0502040204020203" pitchFamily="34" charset="0"/>
                <a:cs typeface="Segoe UI" panose="020B0502040204020203" pitchFamily="34" charset="0"/>
              </a:rPr>
              <a:t>Lifecycle Management</a:t>
            </a:r>
          </a:p>
        </p:txBody>
      </p:sp>
      <p:pic>
        <p:nvPicPr>
          <p:cNvPr id="6" name="Graphic 5">
            <a:extLst>
              <a:ext uri="{FF2B5EF4-FFF2-40B4-BE49-F238E27FC236}">
                <a16:creationId xmlns:a16="http://schemas.microsoft.com/office/drawing/2014/main" id="{07D737E7-0191-9F1C-6531-BC9D5E0B03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6152" y="1766930"/>
            <a:ext cx="3324139" cy="3324139"/>
          </a:xfrm>
          <a:prstGeom prst="rect">
            <a:avLst/>
          </a:prstGeom>
        </p:spPr>
      </p:pic>
      <p:sp>
        <p:nvSpPr>
          <p:cNvPr id="8" name="Slide Number Placeholder 7">
            <a:extLst>
              <a:ext uri="{FF2B5EF4-FFF2-40B4-BE49-F238E27FC236}">
                <a16:creationId xmlns:a16="http://schemas.microsoft.com/office/drawing/2014/main" id="{F6FDDFAA-D12E-93D7-3527-9C8A75187BE2}"/>
              </a:ext>
            </a:extLst>
          </p:cNvPr>
          <p:cNvSpPr>
            <a:spLocks noGrp="1"/>
          </p:cNvSpPr>
          <p:nvPr>
            <p:ph type="sldNum" sz="quarter" idx="12"/>
          </p:nvPr>
        </p:nvSpPr>
        <p:spPr/>
        <p:txBody>
          <a:bodyPr/>
          <a:lstStyle/>
          <a:p>
            <a:fld id="{F9897FD0-562B-7849-8A4E-CEDB32AF69C4}" type="slidenum">
              <a:rPr lang="en-US" smtClean="0"/>
              <a:t>19</a:t>
            </a:fld>
            <a:endParaRPr lang="en-US" dirty="0"/>
          </a:p>
        </p:txBody>
      </p:sp>
    </p:spTree>
    <p:extLst>
      <p:ext uri="{BB962C8B-B14F-4D97-AF65-F5344CB8AC3E}">
        <p14:creationId xmlns:p14="http://schemas.microsoft.com/office/powerpoint/2010/main" val="161990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C32A-A4C1-E36E-A4A2-B33BF80CCC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1A87BD-3C1F-7BF3-29FD-B0E5551CA9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23F676D-17B2-23BF-45FC-51DC035A08CE}"/>
              </a:ext>
            </a:extLst>
          </p:cNvPr>
          <p:cNvPicPr>
            <a:picLocks noChangeAspect="1"/>
          </p:cNvPicPr>
          <p:nvPr/>
        </p:nvPicPr>
        <p:blipFill>
          <a:blip r:embed="rId3"/>
          <a:stretch>
            <a:fillRect/>
          </a:stretch>
        </p:blipFill>
        <p:spPr>
          <a:xfrm>
            <a:off x="0" y="8079"/>
            <a:ext cx="12192000" cy="6841841"/>
          </a:xfrm>
          <a:prstGeom prst="rect">
            <a:avLst/>
          </a:prstGeom>
        </p:spPr>
      </p:pic>
      <p:sp>
        <p:nvSpPr>
          <p:cNvPr id="8" name="Slide Number Placeholder 7">
            <a:extLst>
              <a:ext uri="{FF2B5EF4-FFF2-40B4-BE49-F238E27FC236}">
                <a16:creationId xmlns:a16="http://schemas.microsoft.com/office/drawing/2014/main" id="{DC383902-8A71-AAAD-5927-D8D96E8646CA}"/>
              </a:ext>
            </a:extLst>
          </p:cNvPr>
          <p:cNvSpPr>
            <a:spLocks noGrp="1"/>
          </p:cNvSpPr>
          <p:nvPr>
            <p:ph type="sldNum" sz="quarter" idx="12"/>
          </p:nvPr>
        </p:nvSpPr>
        <p:spPr/>
        <p:txBody>
          <a:bodyPr/>
          <a:lstStyle/>
          <a:p>
            <a:fld id="{F9897FD0-562B-7849-8A4E-CEDB32AF69C4}" type="slidenum">
              <a:rPr lang="en-US" smtClean="0"/>
              <a:t>2</a:t>
            </a:fld>
            <a:endParaRPr lang="en-US"/>
          </a:p>
        </p:txBody>
      </p:sp>
    </p:spTree>
    <p:extLst>
      <p:ext uri="{BB962C8B-B14F-4D97-AF65-F5344CB8AC3E}">
        <p14:creationId xmlns:p14="http://schemas.microsoft.com/office/powerpoint/2010/main" val="147727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D4F0-9BC3-661C-A453-FF814A20526C}"/>
              </a:ext>
            </a:extLst>
          </p:cNvPr>
          <p:cNvSpPr>
            <a:spLocks noGrp="1"/>
          </p:cNvSpPr>
          <p:nvPr>
            <p:ph type="title"/>
          </p:nvPr>
        </p:nvSpPr>
        <p:spPr/>
        <p:txBody>
          <a:bodyPr/>
          <a:lstStyle/>
          <a:p>
            <a:r>
              <a:rPr lang="de-AT" noProof="0" dirty="0">
                <a:latin typeface="Segoe UI" panose="020B0502040204020203" pitchFamily="34" charset="0"/>
                <a:cs typeface="Segoe UI" panose="020B0502040204020203" pitchFamily="34" charset="0"/>
              </a:rPr>
              <a:t>Namensschema</a:t>
            </a:r>
          </a:p>
        </p:txBody>
      </p:sp>
      <p:sp>
        <p:nvSpPr>
          <p:cNvPr id="3" name="Content Placeholder 2">
            <a:extLst>
              <a:ext uri="{FF2B5EF4-FFF2-40B4-BE49-F238E27FC236}">
                <a16:creationId xmlns:a16="http://schemas.microsoft.com/office/drawing/2014/main" id="{E29B49A3-6677-9B5C-77C6-DA7D62109D9B}"/>
              </a:ext>
            </a:extLst>
          </p:cNvPr>
          <p:cNvSpPr>
            <a:spLocks noGrp="1"/>
          </p:cNvSpPr>
          <p:nvPr>
            <p:ph idx="1"/>
          </p:nvPr>
        </p:nvSpPr>
        <p:spPr/>
        <p:txBody>
          <a:bodyPr>
            <a:normAutofit fontScale="85000" lnSpcReduction="10000"/>
          </a:bodyPr>
          <a:lstStyle/>
          <a:p>
            <a:r>
              <a:rPr lang="de-AT" noProof="0" dirty="0">
                <a:latin typeface="Segoe UI" panose="020B0502040204020203" pitchFamily="34" charset="0"/>
                <a:cs typeface="Segoe UI" panose="020B0502040204020203" pitchFamily="34" charset="0"/>
              </a:rPr>
              <a:t>Ressourcen umbenennen nicht möglich!</a:t>
            </a:r>
          </a:p>
          <a:p>
            <a:r>
              <a:rPr lang="de-AT" noProof="0" dirty="0">
                <a:latin typeface="Segoe UI" panose="020B0502040204020203" pitchFamily="34" charset="0"/>
                <a:cs typeface="Segoe UI" panose="020B0502040204020203" pitchFamily="34" charset="0"/>
              </a:rPr>
              <a:t>Namensschema erzwingen nur bedingt möglich via Azure Policy</a:t>
            </a:r>
          </a:p>
          <a:p>
            <a:endParaRPr lang="de-AT" noProof="0" dirty="0">
              <a:solidFill>
                <a:schemeClr val="accent3">
                  <a:lumMod val="60000"/>
                  <a:lumOff val="40000"/>
                </a:schemeClr>
              </a:solidFill>
              <a:latin typeface="Segoe UI" panose="020B0502040204020203" pitchFamily="34" charset="0"/>
              <a:cs typeface="Segoe UI" panose="020B0502040204020203" pitchFamily="34" charset="0"/>
            </a:endParaRPr>
          </a:p>
          <a:p>
            <a:pPr marL="0" indent="0">
              <a:buNone/>
            </a:pPr>
            <a:r>
              <a:rPr lang="de-AT" b="1" noProof="0" dirty="0">
                <a:latin typeface="Segoe UI" panose="020B0502040204020203" pitchFamily="34" charset="0"/>
                <a:cs typeface="Segoe UI" panose="020B0502040204020203" pitchFamily="34" charset="0"/>
              </a:rPr>
              <a:t>Empfehlungen</a:t>
            </a:r>
          </a:p>
          <a:p>
            <a:r>
              <a:rPr lang="de-AT" noProof="0" dirty="0">
                <a:latin typeface="Segoe UI" panose="020B0502040204020203" pitchFamily="34" charset="0"/>
                <a:cs typeface="Segoe UI" panose="020B0502040204020203" pitchFamily="34" charset="0"/>
              </a:rPr>
              <a:t>Standard definieren und dokumentieren</a:t>
            </a:r>
          </a:p>
          <a:p>
            <a:r>
              <a:rPr lang="de-AT" noProof="0" dirty="0">
                <a:latin typeface="Segoe UI" panose="020B0502040204020203" pitchFamily="34" charset="0"/>
                <a:cs typeface="Segoe UI" panose="020B0502040204020203" pitchFamily="34" charset="0"/>
              </a:rPr>
              <a:t>Ausnahmen und Limitierungen beachten z.B. Storage Accounts, VMs…</a:t>
            </a:r>
          </a:p>
          <a:p>
            <a:r>
              <a:rPr lang="de-AT" noProof="0" dirty="0">
                <a:latin typeface="Segoe UI" panose="020B0502040204020203" pitchFamily="34" charset="0"/>
                <a:cs typeface="Segoe UI" panose="020B0502040204020203" pitchFamily="34" charset="0"/>
              </a:rPr>
              <a:t>Kleinbuchstaben</a:t>
            </a:r>
          </a:p>
          <a:p>
            <a:r>
              <a:rPr lang="de-AT" noProof="0" dirty="0">
                <a:latin typeface="Segoe UI" panose="020B0502040204020203" pitchFamily="34" charset="0"/>
                <a:cs typeface="Segoe UI" panose="020B0502040204020203" pitchFamily="34" charset="0"/>
              </a:rPr>
              <a:t>Dynamische Komponenten vermeiden z.B. SKU, (Region), Service Type, </a:t>
            </a:r>
            <a:r>
              <a:rPr lang="de-AT" noProof="0" dirty="0" err="1">
                <a:latin typeface="Segoe UI" panose="020B0502040204020203" pitchFamily="34" charset="0"/>
                <a:cs typeface="Segoe UI" panose="020B0502040204020203" pitchFamily="34" charset="0"/>
              </a:rPr>
              <a:t>Env</a:t>
            </a:r>
            <a:endParaRPr lang="de-AT" noProof="0" dirty="0">
              <a:latin typeface="Segoe UI" panose="020B0502040204020203" pitchFamily="34" charset="0"/>
              <a:cs typeface="Segoe UI" panose="020B0502040204020203" pitchFamily="34" charset="0"/>
            </a:endParaRPr>
          </a:p>
          <a:p>
            <a:endParaRPr lang="de-AT" dirty="0">
              <a:latin typeface="Segoe UI" panose="020B0502040204020203" pitchFamily="34" charset="0"/>
              <a:cs typeface="Segoe UI" panose="020B0502040204020203" pitchFamily="34" charset="0"/>
            </a:endParaRPr>
          </a:p>
          <a:p>
            <a:pPr marL="0" indent="0">
              <a:buNone/>
            </a:pPr>
            <a:r>
              <a:rPr lang="de-AT" noProof="0" dirty="0">
                <a:latin typeface="Segoe UI" panose="020B0502040204020203" pitchFamily="34" charset="0"/>
                <a:cs typeface="Segoe UI" panose="020B0502040204020203" pitchFamily="34" charset="0"/>
              </a:rPr>
              <a:t>Azure Naming Tool</a:t>
            </a:r>
          </a:p>
          <a:p>
            <a:pPr marL="0" indent="0">
              <a:buNone/>
            </a:pPr>
            <a:endParaRPr lang="de-AT" noProof="0" dirty="0">
              <a:latin typeface="Segoe UI" panose="020B0502040204020203" pitchFamily="34" charset="0"/>
              <a:cs typeface="Segoe UI" panose="020B0502040204020203" pitchFamily="34" charset="0"/>
            </a:endParaRPr>
          </a:p>
        </p:txBody>
      </p:sp>
      <p:sp>
        <p:nvSpPr>
          <p:cNvPr id="8" name="Slide Number Placeholder 7">
            <a:extLst>
              <a:ext uri="{FF2B5EF4-FFF2-40B4-BE49-F238E27FC236}">
                <a16:creationId xmlns:a16="http://schemas.microsoft.com/office/drawing/2014/main" id="{EF1F6D17-5481-B81B-3838-19EC8161B3D2}"/>
              </a:ext>
            </a:extLst>
          </p:cNvPr>
          <p:cNvSpPr>
            <a:spLocks noGrp="1"/>
          </p:cNvSpPr>
          <p:nvPr>
            <p:ph type="sldNum" sz="quarter" idx="12"/>
          </p:nvPr>
        </p:nvSpPr>
        <p:spPr/>
        <p:txBody>
          <a:bodyPr/>
          <a:lstStyle/>
          <a:p>
            <a:fld id="{F9897FD0-562B-7849-8A4E-CEDB32AF69C4}" type="slidenum">
              <a:rPr lang="en-US" smtClean="0"/>
              <a:t>20</a:t>
            </a:fld>
            <a:endParaRPr lang="en-US"/>
          </a:p>
        </p:txBody>
      </p:sp>
      <p:pic>
        <p:nvPicPr>
          <p:cNvPr id="9" name="Picture 8">
            <a:extLst>
              <a:ext uri="{FF2B5EF4-FFF2-40B4-BE49-F238E27FC236}">
                <a16:creationId xmlns:a16="http://schemas.microsoft.com/office/drawing/2014/main" id="{560DCC86-64BE-4490-612B-34F6C72CC140}"/>
              </a:ext>
            </a:extLst>
          </p:cNvPr>
          <p:cNvPicPr>
            <a:picLocks noChangeAspect="1"/>
          </p:cNvPicPr>
          <p:nvPr/>
        </p:nvPicPr>
        <p:blipFill>
          <a:blip r:embed="rId3"/>
          <a:stretch>
            <a:fillRect/>
          </a:stretch>
        </p:blipFill>
        <p:spPr>
          <a:xfrm>
            <a:off x="943811" y="6013450"/>
            <a:ext cx="712714" cy="708025"/>
          </a:xfrm>
          <a:prstGeom prst="rect">
            <a:avLst/>
          </a:prstGeom>
        </p:spPr>
      </p:pic>
    </p:spTree>
    <p:extLst>
      <p:ext uri="{BB962C8B-B14F-4D97-AF65-F5344CB8AC3E}">
        <p14:creationId xmlns:p14="http://schemas.microsoft.com/office/powerpoint/2010/main" val="1536425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C8D81-3E71-CDA5-B6E7-62DBB938A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F58D7-9F39-6E64-7EC6-D47E5F9B58F5}"/>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Tagging</a:t>
            </a:r>
          </a:p>
        </p:txBody>
      </p:sp>
      <p:sp>
        <p:nvSpPr>
          <p:cNvPr id="3" name="Content Placeholder 2">
            <a:extLst>
              <a:ext uri="{FF2B5EF4-FFF2-40B4-BE49-F238E27FC236}">
                <a16:creationId xmlns:a16="http://schemas.microsoft.com/office/drawing/2014/main" id="{6F3AD4EB-A0D0-C9C0-DCA1-1F615396C610}"/>
              </a:ext>
            </a:extLst>
          </p:cNvPr>
          <p:cNvSpPr>
            <a:spLocks noGrp="1"/>
          </p:cNvSpPr>
          <p:nvPr>
            <p:ph idx="1"/>
          </p:nvPr>
        </p:nvSpPr>
        <p:spPr/>
        <p:txBody>
          <a:bodyPr/>
          <a:lstStyle/>
          <a:p>
            <a:r>
              <a:rPr lang="de-AT" noProof="0" dirty="0">
                <a:latin typeface="Segoe UI" panose="020B0502040204020203" pitchFamily="34" charset="0"/>
                <a:cs typeface="Segoe UI" panose="020B0502040204020203" pitchFamily="34" charset="0"/>
              </a:rPr>
              <a:t>Zusatzinformationen, Metadaten</a:t>
            </a:r>
          </a:p>
          <a:p>
            <a:r>
              <a:rPr lang="de-AT" noProof="0" dirty="0">
                <a:latin typeface="Segoe UI" panose="020B0502040204020203" pitchFamily="34" charset="0"/>
                <a:cs typeface="Segoe UI" panose="020B0502040204020203" pitchFamily="34" charset="0"/>
              </a:rPr>
              <a:t>Verbesserte Filterung, Kostenmanagement</a:t>
            </a:r>
          </a:p>
          <a:p>
            <a:r>
              <a:rPr lang="de-AT" noProof="0" dirty="0">
                <a:latin typeface="Segoe UI" panose="020B0502040204020203" pitchFamily="34" charset="0"/>
                <a:cs typeface="Segoe UI" panose="020B0502040204020203" pitchFamily="34" charset="0"/>
              </a:rPr>
              <a:t>Automation: Backup Onboarding</a:t>
            </a:r>
          </a:p>
        </p:txBody>
      </p:sp>
      <p:pic>
        <p:nvPicPr>
          <p:cNvPr id="5" name="Picture 4">
            <a:extLst>
              <a:ext uri="{FF2B5EF4-FFF2-40B4-BE49-F238E27FC236}">
                <a16:creationId xmlns:a16="http://schemas.microsoft.com/office/drawing/2014/main" id="{EA2F72AD-2B07-F2FC-323D-9098A1FE24FD}"/>
              </a:ext>
            </a:extLst>
          </p:cNvPr>
          <p:cNvPicPr>
            <a:picLocks noChangeAspect="1"/>
          </p:cNvPicPr>
          <p:nvPr/>
        </p:nvPicPr>
        <p:blipFill>
          <a:blip r:embed="rId2"/>
          <a:stretch>
            <a:fillRect/>
          </a:stretch>
        </p:blipFill>
        <p:spPr>
          <a:xfrm>
            <a:off x="1097872" y="3521883"/>
            <a:ext cx="10515600" cy="958821"/>
          </a:xfrm>
          <a:prstGeom prst="rect">
            <a:avLst/>
          </a:prstGeom>
          <a:ln>
            <a:noFill/>
          </a:ln>
          <a:effectLst>
            <a:outerShdw blurRad="292100" dist="139700" dir="2700000" algn="tl" rotWithShape="0">
              <a:srgbClr val="333333">
                <a:alpha val="65000"/>
              </a:srgbClr>
            </a:outerShdw>
          </a:effectLst>
        </p:spPr>
      </p:pic>
      <p:sp>
        <p:nvSpPr>
          <p:cNvPr id="8" name="Slide Number Placeholder 7">
            <a:extLst>
              <a:ext uri="{FF2B5EF4-FFF2-40B4-BE49-F238E27FC236}">
                <a16:creationId xmlns:a16="http://schemas.microsoft.com/office/drawing/2014/main" id="{203047A3-08EC-EC3A-E133-41F5B6D2B89A}"/>
              </a:ext>
            </a:extLst>
          </p:cNvPr>
          <p:cNvSpPr>
            <a:spLocks noGrp="1"/>
          </p:cNvSpPr>
          <p:nvPr>
            <p:ph type="sldNum" sz="quarter" idx="12"/>
          </p:nvPr>
        </p:nvSpPr>
        <p:spPr/>
        <p:txBody>
          <a:bodyPr/>
          <a:lstStyle/>
          <a:p>
            <a:fld id="{F9897FD0-562B-7849-8A4E-CEDB32AF69C4}" type="slidenum">
              <a:rPr lang="en-US" smtClean="0"/>
              <a:t>21</a:t>
            </a:fld>
            <a:endParaRPr lang="en-US"/>
          </a:p>
        </p:txBody>
      </p:sp>
    </p:spTree>
    <p:extLst>
      <p:ext uri="{BB962C8B-B14F-4D97-AF65-F5344CB8AC3E}">
        <p14:creationId xmlns:p14="http://schemas.microsoft.com/office/powerpoint/2010/main" val="345744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A2666-7FB8-9BCC-245E-2A77A83932E4}"/>
              </a:ext>
            </a:extLst>
          </p:cNvPr>
          <p:cNvSpPr>
            <a:spLocks noGrp="1"/>
          </p:cNvSpPr>
          <p:nvPr>
            <p:ph type="title"/>
          </p:nvPr>
        </p:nvSpPr>
        <p:spPr>
          <a:xfrm>
            <a:off x="0" y="1"/>
            <a:ext cx="12192000" cy="6858000"/>
          </a:xfrm>
        </p:spPr>
        <p:txBody>
          <a:bodyPr>
            <a:normAutofit/>
          </a:bodyPr>
          <a:lstStyle/>
          <a:p>
            <a:pPr algn="ctr"/>
            <a:r>
              <a:rPr lang="en-US" sz="6600" dirty="0">
                <a:latin typeface="Segoe UI" panose="020B0502040204020203" pitchFamily="34" charset="0"/>
                <a:cs typeface="Segoe UI" panose="020B0502040204020203" pitchFamily="34" charset="0"/>
              </a:rPr>
              <a:t>Governance</a:t>
            </a:r>
          </a:p>
        </p:txBody>
      </p:sp>
      <p:sp>
        <p:nvSpPr>
          <p:cNvPr id="6" name="Slide Number Placeholder 5">
            <a:extLst>
              <a:ext uri="{FF2B5EF4-FFF2-40B4-BE49-F238E27FC236}">
                <a16:creationId xmlns:a16="http://schemas.microsoft.com/office/drawing/2014/main" id="{3FF44F40-BFF2-2D39-30BB-40E5D883433A}"/>
              </a:ext>
            </a:extLst>
          </p:cNvPr>
          <p:cNvSpPr>
            <a:spLocks noGrp="1"/>
          </p:cNvSpPr>
          <p:nvPr>
            <p:ph type="sldNum" sz="quarter" idx="12"/>
          </p:nvPr>
        </p:nvSpPr>
        <p:spPr/>
        <p:txBody>
          <a:bodyPr/>
          <a:lstStyle/>
          <a:p>
            <a:fld id="{F9897FD0-562B-7849-8A4E-CEDB32AF69C4}" type="slidenum">
              <a:rPr lang="en-US" smtClean="0"/>
              <a:t>22</a:t>
            </a:fld>
            <a:endParaRPr lang="en-US"/>
          </a:p>
        </p:txBody>
      </p:sp>
      <p:pic>
        <p:nvPicPr>
          <p:cNvPr id="10" name="Graphic 9">
            <a:extLst>
              <a:ext uri="{FF2B5EF4-FFF2-40B4-BE49-F238E27FC236}">
                <a16:creationId xmlns:a16="http://schemas.microsoft.com/office/drawing/2014/main" id="{03257E07-1934-2BC9-3C1B-DF3868FFF7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5910" y="1201838"/>
            <a:ext cx="1429273" cy="1429273"/>
          </a:xfrm>
          <a:prstGeom prst="rect">
            <a:avLst/>
          </a:prstGeom>
        </p:spPr>
      </p:pic>
      <p:pic>
        <p:nvPicPr>
          <p:cNvPr id="11" name="Graphic 10">
            <a:extLst>
              <a:ext uri="{FF2B5EF4-FFF2-40B4-BE49-F238E27FC236}">
                <a16:creationId xmlns:a16="http://schemas.microsoft.com/office/drawing/2014/main" id="{84126E56-8443-5FBA-2669-9CB89C76FF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4726" y="2187816"/>
            <a:ext cx="2482368" cy="2482368"/>
          </a:xfrm>
          <a:prstGeom prst="rect">
            <a:avLst/>
          </a:prstGeom>
        </p:spPr>
      </p:pic>
      <p:pic>
        <p:nvPicPr>
          <p:cNvPr id="12" name="Graphic 11">
            <a:extLst>
              <a:ext uri="{FF2B5EF4-FFF2-40B4-BE49-F238E27FC236}">
                <a16:creationId xmlns:a16="http://schemas.microsoft.com/office/drawing/2014/main" id="{C42D20EA-7A2E-798A-8B48-02FD5CADF1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1865" y="4273188"/>
            <a:ext cx="1429273" cy="1429273"/>
          </a:xfrm>
          <a:prstGeom prst="rect">
            <a:avLst/>
          </a:prstGeom>
        </p:spPr>
      </p:pic>
    </p:spTree>
    <p:extLst>
      <p:ext uri="{BB962C8B-B14F-4D97-AF65-F5344CB8AC3E}">
        <p14:creationId xmlns:p14="http://schemas.microsoft.com/office/powerpoint/2010/main" val="691767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712F0-2615-4353-102D-121E7D984DC3}"/>
              </a:ext>
            </a:extLst>
          </p:cNvPr>
          <p:cNvSpPr>
            <a:spLocks noGrp="1"/>
          </p:cNvSpPr>
          <p:nvPr>
            <p:ph type="title"/>
          </p:nvPr>
        </p:nvSpPr>
        <p:spPr>
          <a:xfrm>
            <a:off x="612648" y="603504"/>
            <a:ext cx="5862396" cy="729537"/>
          </a:xfrm>
        </p:spPr>
        <p:txBody>
          <a:bodyPr anchor="b">
            <a:normAutofit/>
          </a:bodyPr>
          <a:lstStyle/>
          <a:p>
            <a:r>
              <a:rPr lang="en-US" dirty="0">
                <a:latin typeface="Segoe UI" panose="020B0502040204020203" pitchFamily="34" charset="0"/>
                <a:cs typeface="Segoe UI" panose="020B0502040204020203" pitchFamily="34" charset="0"/>
              </a:rPr>
              <a:t>Azure Policy</a:t>
            </a:r>
          </a:p>
        </p:txBody>
      </p:sp>
      <p:sp>
        <p:nvSpPr>
          <p:cNvPr id="3" name="Content Placeholder 2">
            <a:extLst>
              <a:ext uri="{FF2B5EF4-FFF2-40B4-BE49-F238E27FC236}">
                <a16:creationId xmlns:a16="http://schemas.microsoft.com/office/drawing/2014/main" id="{0400AED8-FD73-9677-8FD0-35DF0951821D}"/>
              </a:ext>
            </a:extLst>
          </p:cNvPr>
          <p:cNvSpPr>
            <a:spLocks noGrp="1"/>
          </p:cNvSpPr>
          <p:nvPr>
            <p:ph idx="1"/>
          </p:nvPr>
        </p:nvSpPr>
        <p:spPr>
          <a:xfrm>
            <a:off x="612648" y="1507768"/>
            <a:ext cx="5862396" cy="4096512"/>
          </a:xfrm>
        </p:spPr>
        <p:txBody>
          <a:bodyPr>
            <a:normAutofit/>
          </a:bodyPr>
          <a:lstStyle/>
          <a:p>
            <a:r>
              <a:rPr lang="de-AT" noProof="0" dirty="0">
                <a:latin typeface="Segoe UI" panose="020B0502040204020203" pitchFamily="34" charset="0"/>
                <a:cs typeface="Segoe UI" panose="020B0502040204020203" pitchFamily="34" charset="0"/>
                <a:hlinkClick r:id="rId3"/>
              </a:rPr>
              <a:t>Built-In</a:t>
            </a:r>
            <a:r>
              <a:rPr lang="de-AT" noProof="0" dirty="0">
                <a:latin typeface="Segoe UI" panose="020B0502040204020203" pitchFamily="34" charset="0"/>
                <a:cs typeface="Segoe UI" panose="020B0502040204020203" pitchFamily="34" charset="0"/>
              </a:rPr>
              <a:t> / Custom</a:t>
            </a:r>
          </a:p>
          <a:p>
            <a:r>
              <a:rPr lang="de-AT" noProof="0" dirty="0">
                <a:latin typeface="Segoe UI" panose="020B0502040204020203" pitchFamily="34" charset="0"/>
                <a:cs typeface="Segoe UI" panose="020B0502040204020203" pitchFamily="34" charset="0"/>
              </a:rPr>
              <a:t>Policy Initiativen</a:t>
            </a:r>
            <a:br>
              <a:rPr lang="de-AT" noProof="0" dirty="0">
                <a:latin typeface="Segoe UI" panose="020B0502040204020203" pitchFamily="34" charset="0"/>
                <a:cs typeface="Segoe UI" panose="020B0502040204020203" pitchFamily="34" charset="0"/>
              </a:rPr>
            </a:br>
            <a:r>
              <a:rPr lang="de-AT" sz="2000" noProof="0" dirty="0">
                <a:latin typeface="Segoe UI" panose="020B0502040204020203" pitchFamily="34" charset="0"/>
                <a:cs typeface="Segoe UI" panose="020B0502040204020203" pitchFamily="34" charset="0"/>
              </a:rPr>
              <a:t>z.B. ISO27001:2013, MCSB</a:t>
            </a:r>
          </a:p>
          <a:p>
            <a:r>
              <a:rPr lang="de-AT" noProof="0" dirty="0">
                <a:latin typeface="Segoe UI" panose="020B0502040204020203" pitchFamily="34" charset="0"/>
                <a:cs typeface="Segoe UI" panose="020B0502040204020203" pitchFamily="34" charset="0"/>
              </a:rPr>
              <a:t>Audit, Deny, Modify…</a:t>
            </a:r>
          </a:p>
          <a:p>
            <a:r>
              <a:rPr lang="de-AT" noProof="0" dirty="0">
                <a:latin typeface="Segoe UI" panose="020B0502040204020203" pitchFamily="34" charset="0"/>
                <a:cs typeface="Segoe UI" panose="020B0502040204020203" pitchFamily="34" charset="0"/>
              </a:rPr>
              <a:t>Non-</a:t>
            </a:r>
            <a:r>
              <a:rPr lang="de-AT" noProof="0" dirty="0" err="1">
                <a:latin typeface="Segoe UI" panose="020B0502040204020203" pitchFamily="34" charset="0"/>
                <a:cs typeface="Segoe UI" panose="020B0502040204020203" pitchFamily="34" charset="0"/>
              </a:rPr>
              <a:t>Compliant</a:t>
            </a:r>
            <a:r>
              <a:rPr lang="de-AT" noProof="0" dirty="0">
                <a:latin typeface="Segoe UI" panose="020B0502040204020203" pitchFamily="34" charset="0"/>
                <a:cs typeface="Segoe UI" panose="020B0502040204020203" pitchFamily="34" charset="0"/>
              </a:rPr>
              <a:t> Nachricht!</a:t>
            </a:r>
          </a:p>
        </p:txBody>
      </p:sp>
      <p:pic>
        <p:nvPicPr>
          <p:cNvPr id="20" name="Picture 19">
            <a:extLst>
              <a:ext uri="{FF2B5EF4-FFF2-40B4-BE49-F238E27FC236}">
                <a16:creationId xmlns:a16="http://schemas.microsoft.com/office/drawing/2014/main" id="{7C0CE4C4-8EBD-35C3-4A4F-EF37E41171AB}"/>
              </a:ext>
            </a:extLst>
          </p:cNvPr>
          <p:cNvPicPr>
            <a:picLocks noChangeAspect="1"/>
          </p:cNvPicPr>
          <p:nvPr/>
        </p:nvPicPr>
        <p:blipFill>
          <a:blip r:embed="rId4"/>
          <a:stretch>
            <a:fillRect/>
          </a:stretch>
        </p:blipFill>
        <p:spPr>
          <a:xfrm>
            <a:off x="902479" y="4624063"/>
            <a:ext cx="7772400" cy="2114667"/>
          </a:xfrm>
          <a:prstGeom prst="rect">
            <a:avLst/>
          </a:prstGeom>
          <a:ln>
            <a:noFill/>
          </a:ln>
          <a:effectLst>
            <a:outerShdw blurRad="292100" dist="139700" dir="2700000" algn="tl" rotWithShape="0">
              <a:srgbClr val="333333">
                <a:alpha val="65000"/>
              </a:srgbClr>
            </a:outerShdw>
          </a:effectLst>
        </p:spPr>
      </p:pic>
      <p:pic>
        <p:nvPicPr>
          <p:cNvPr id="28" name="Picture 27" descr="A computer screen shot of a program&#10;&#10;AI-generated content may be incorrect.">
            <a:extLst>
              <a:ext uri="{FF2B5EF4-FFF2-40B4-BE49-F238E27FC236}">
                <a16:creationId xmlns:a16="http://schemas.microsoft.com/office/drawing/2014/main" id="{28291775-0B9D-DBBB-5EE7-DB0D877B0C3E}"/>
              </a:ext>
            </a:extLst>
          </p:cNvPr>
          <p:cNvPicPr>
            <a:picLocks noChangeAspect="1"/>
          </p:cNvPicPr>
          <p:nvPr/>
        </p:nvPicPr>
        <p:blipFill>
          <a:blip r:embed="rId5"/>
          <a:stretch>
            <a:fillRect/>
          </a:stretch>
        </p:blipFill>
        <p:spPr>
          <a:xfrm>
            <a:off x="6811347" y="55984"/>
            <a:ext cx="5318448" cy="5090048"/>
          </a:xfrm>
          <a:prstGeom prst="rect">
            <a:avLst/>
          </a:prstGeom>
        </p:spPr>
      </p:pic>
      <p:sp>
        <p:nvSpPr>
          <p:cNvPr id="7" name="Slide Number Placeholder 6">
            <a:extLst>
              <a:ext uri="{FF2B5EF4-FFF2-40B4-BE49-F238E27FC236}">
                <a16:creationId xmlns:a16="http://schemas.microsoft.com/office/drawing/2014/main" id="{9A71E0A3-7570-2356-D159-48C30780AA08}"/>
              </a:ext>
            </a:extLst>
          </p:cNvPr>
          <p:cNvSpPr>
            <a:spLocks noGrp="1"/>
          </p:cNvSpPr>
          <p:nvPr>
            <p:ph type="sldNum" sz="quarter" idx="12"/>
          </p:nvPr>
        </p:nvSpPr>
        <p:spPr/>
        <p:txBody>
          <a:bodyPr/>
          <a:lstStyle/>
          <a:p>
            <a:fld id="{F9897FD0-562B-7849-8A4E-CEDB32AF69C4}" type="slidenum">
              <a:rPr lang="en-US" smtClean="0"/>
              <a:t>23</a:t>
            </a:fld>
            <a:endParaRPr lang="en-US"/>
          </a:p>
        </p:txBody>
      </p:sp>
    </p:spTree>
    <p:extLst>
      <p:ext uri="{BB962C8B-B14F-4D97-AF65-F5344CB8AC3E}">
        <p14:creationId xmlns:p14="http://schemas.microsoft.com/office/powerpoint/2010/main" val="990061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CD22-E5E7-C625-25B9-B0DC8F07356F}"/>
              </a:ext>
            </a:extLst>
          </p:cNvPr>
          <p:cNvSpPr>
            <a:spLocks noGrp="1"/>
          </p:cNvSpPr>
          <p:nvPr>
            <p:ph type="title"/>
          </p:nvPr>
        </p:nvSpPr>
        <p:spPr/>
        <p:txBody>
          <a:bodyPr/>
          <a:lstStyle/>
          <a:p>
            <a:r>
              <a:rPr lang="de-AT" dirty="0">
                <a:latin typeface="Segoe UI" panose="020B0502040204020203" pitchFamily="34" charset="0"/>
                <a:cs typeface="Segoe UI" panose="020B0502040204020203" pitchFamily="34" charset="0"/>
              </a:rPr>
              <a:t>Policy Architektur</a:t>
            </a:r>
            <a:endParaRPr lang="de-AT" noProof="0"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6BB79AF-35F2-2CA7-85E3-F2C15588246A}"/>
              </a:ext>
            </a:extLst>
          </p:cNvPr>
          <p:cNvSpPr>
            <a:spLocks noGrp="1"/>
          </p:cNvSpPr>
          <p:nvPr>
            <p:ph idx="1"/>
          </p:nvPr>
        </p:nvSpPr>
        <p:spPr/>
        <p:txBody>
          <a:bodyPr/>
          <a:lstStyle/>
          <a:p>
            <a:r>
              <a:rPr lang="de-DE" noProof="0" dirty="0">
                <a:latin typeface="Segoe UI" panose="020B0502040204020203" pitchFamily="34" charset="0"/>
                <a:cs typeface="Segoe UI" panose="020B0502040204020203" pitchFamily="34" charset="0"/>
              </a:rPr>
              <a:t>Aufbau und Design </a:t>
            </a:r>
            <a:r>
              <a:rPr lang="de-DE" dirty="0">
                <a:latin typeface="Segoe UI" panose="020B0502040204020203" pitchFamily="34" charset="0"/>
                <a:cs typeface="Segoe UI" panose="020B0502040204020203" pitchFamily="34" charset="0"/>
              </a:rPr>
              <a:t>eines </a:t>
            </a:r>
            <a:r>
              <a:rPr lang="de-DE" noProof="0" dirty="0">
                <a:latin typeface="Segoe UI" panose="020B0502040204020203" pitchFamily="34" charset="0"/>
                <a:cs typeface="Segoe UI" panose="020B0502040204020203" pitchFamily="34" charset="0"/>
              </a:rPr>
              <a:t>Baseline-Policy Sets</a:t>
            </a:r>
          </a:p>
          <a:p>
            <a:r>
              <a:rPr lang="de-DE" noProof="0" dirty="0">
                <a:latin typeface="Segoe UI" panose="020B0502040204020203" pitchFamily="34" charset="0"/>
                <a:cs typeface="Segoe UI" panose="020B0502040204020203" pitchFamily="34" charset="0"/>
              </a:rPr>
              <a:t>Empfehlung: Management Gruppen und </a:t>
            </a:r>
            <a:r>
              <a:rPr lang="de-DE" noProof="0" dirty="0" err="1">
                <a:latin typeface="Segoe UI" panose="020B0502040204020203" pitchFamily="34" charset="0"/>
                <a:cs typeface="Segoe UI" panose="020B0502040204020203" pitchFamily="34" charset="0"/>
              </a:rPr>
              <a:t>Subscriptions</a:t>
            </a:r>
            <a:endParaRPr lang="de-DE" noProof="0" dirty="0">
              <a:latin typeface="Segoe UI" panose="020B0502040204020203" pitchFamily="34" charset="0"/>
              <a:cs typeface="Segoe UI" panose="020B0502040204020203" pitchFamily="34" charset="0"/>
            </a:endParaRPr>
          </a:p>
          <a:p>
            <a:pPr marL="0" indent="0">
              <a:buNone/>
            </a:pPr>
            <a:endParaRPr lang="de-DE" noProof="0" dirty="0">
              <a:latin typeface="Segoe UI" panose="020B0502040204020203" pitchFamily="34" charset="0"/>
              <a:cs typeface="Segoe UI" panose="020B0502040204020203" pitchFamily="34" charset="0"/>
            </a:endParaRPr>
          </a:p>
          <a:p>
            <a:pPr marL="0" indent="0">
              <a:buNone/>
            </a:pPr>
            <a:r>
              <a:rPr lang="de-DE" noProof="0"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Microsoft Landingzone Accelerator Policy Set</a:t>
            </a:r>
            <a:br>
              <a:rPr lang="de-DE" b="1" noProof="0" dirty="0">
                <a:solidFill>
                  <a:srgbClr val="FF0000"/>
                </a:solidFill>
                <a:latin typeface="Segoe UI" panose="020B0502040204020203" pitchFamily="34" charset="0"/>
                <a:cs typeface="Segoe UI" panose="020B0502040204020203" pitchFamily="34" charset="0"/>
              </a:rPr>
            </a:br>
            <a:r>
              <a:rPr lang="de-DE" sz="2000" noProof="0" dirty="0">
                <a:latin typeface="Segoe UI" panose="020B0502040204020203" pitchFamily="34" charset="0"/>
                <a:cs typeface="Segoe UI" panose="020B0502040204020203" pitchFamily="34" charset="0"/>
              </a:rPr>
              <a:t>92+ Azure </a:t>
            </a:r>
            <a:r>
              <a:rPr lang="de-DE" sz="2000" noProof="0" dirty="0" err="1">
                <a:latin typeface="Segoe UI" panose="020B0502040204020203" pitchFamily="34" charset="0"/>
                <a:cs typeface="Segoe UI" panose="020B0502040204020203" pitchFamily="34" charset="0"/>
              </a:rPr>
              <a:t>Policies</a:t>
            </a:r>
            <a:br>
              <a:rPr lang="de-DE" sz="2000" noProof="0" dirty="0">
                <a:latin typeface="Segoe UI" panose="020B0502040204020203" pitchFamily="34" charset="0"/>
                <a:cs typeface="Segoe UI" panose="020B0502040204020203" pitchFamily="34" charset="0"/>
              </a:rPr>
            </a:br>
            <a:r>
              <a:rPr lang="de-DE" sz="2000" noProof="0" dirty="0">
                <a:solidFill>
                  <a:srgbClr val="467886"/>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Deny-Vnet-Peering</a:t>
            </a:r>
            <a:r>
              <a:rPr lang="de-DE" sz="2000" noProof="0" dirty="0">
                <a:solidFill>
                  <a:srgbClr val="467886"/>
                </a:solidFill>
                <a:latin typeface="Segoe UI" panose="020B0502040204020203" pitchFamily="34" charset="0"/>
                <a:cs typeface="Segoe UI" panose="020B0502040204020203" pitchFamily="34" charset="0"/>
              </a:rPr>
              <a:t> </a:t>
            </a:r>
            <a:r>
              <a:rPr lang="de-DE" sz="2000" dirty="0">
                <a:solidFill>
                  <a:srgbClr val="467886"/>
                </a:solidFill>
                <a:latin typeface="Segoe UI" panose="020B0502040204020203" pitchFamily="34" charset="0"/>
                <a:cs typeface="Segoe UI" panose="020B0502040204020203" pitchFamily="34" charset="0"/>
              </a:rPr>
              <a:t>(</a:t>
            </a:r>
            <a:r>
              <a:rPr lang="de-DE" sz="2000" noProof="0" dirty="0">
                <a:latin typeface="Segoe UI" panose="020B0502040204020203" pitchFamily="34" charset="0"/>
                <a:cs typeface="Segoe UI" panose="020B0502040204020203" pitchFamily="34" charset="0"/>
              </a:rPr>
              <a:t>Sandbox), </a:t>
            </a:r>
            <a:r>
              <a:rPr lang="de-DE" sz="2000" noProof="0" dirty="0">
                <a:latin typeface="Segoe UI" panose="020B0502040204020203" pitchFamily="34" charset="0"/>
                <a:cs typeface="Segoe UI" panose="020B0502040204020203" pitchFamily="34" charset="0"/>
                <a:hlinkClick r:id="rId5"/>
              </a:rPr>
              <a:t>Deny-MgmtPorts-From-Internet</a:t>
            </a:r>
            <a:r>
              <a:rPr lang="de-DE" sz="2000" noProof="0" dirty="0">
                <a:latin typeface="Segoe UI" panose="020B0502040204020203" pitchFamily="34" charset="0"/>
                <a:cs typeface="Segoe UI" panose="020B0502040204020203" pitchFamily="34" charset="0"/>
              </a:rPr>
              <a:t>,…</a:t>
            </a:r>
            <a:endParaRPr lang="de-DE" sz="2000" dirty="0">
              <a:latin typeface="Segoe UI" panose="020B0502040204020203" pitchFamily="34" charset="0"/>
              <a:cs typeface="Segoe UI" panose="020B0502040204020203" pitchFamily="34" charset="0"/>
            </a:endParaRPr>
          </a:p>
          <a:p>
            <a:pPr marL="0" indent="0">
              <a:buNone/>
            </a:pPr>
            <a:br>
              <a:rPr lang="de-DE" noProof="0" dirty="0">
                <a:solidFill>
                  <a:srgbClr val="00B050"/>
                </a:solidFill>
                <a:latin typeface="Segoe UI" panose="020B0502040204020203" pitchFamily="34" charset="0"/>
                <a:cs typeface="Segoe UI" panose="020B0502040204020203" pitchFamily="34" charset="0"/>
              </a:rPr>
            </a:br>
            <a:r>
              <a:rPr lang="de-DE" noProof="0" dirty="0">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AzPolicyAdvertizer</a:t>
            </a:r>
            <a:endParaRPr lang="de-DE" dirty="0">
              <a:latin typeface="Segoe UI" panose="020B0502040204020203" pitchFamily="34" charset="0"/>
              <a:cs typeface="Segoe UI" panose="020B0502040204020203" pitchFamily="34" charset="0"/>
            </a:endParaRPr>
          </a:p>
          <a:p>
            <a:pPr marL="0" indent="0">
              <a:buNone/>
            </a:pPr>
            <a:r>
              <a:rPr lang="de-DE" sz="2000" dirty="0">
                <a:latin typeface="Segoe UI" panose="020B0502040204020203" pitchFamily="34" charset="0"/>
                <a:cs typeface="Segoe UI" panose="020B0502040204020203" pitchFamily="34" charset="0"/>
              </a:rPr>
              <a:t>Übersicht von Azure </a:t>
            </a:r>
            <a:r>
              <a:rPr lang="de-DE" sz="2000" dirty="0" err="1">
                <a:latin typeface="Segoe UI" panose="020B0502040204020203" pitchFamily="34" charset="0"/>
                <a:cs typeface="Segoe UI" panose="020B0502040204020203" pitchFamily="34" charset="0"/>
              </a:rPr>
              <a:t>Policies</a:t>
            </a:r>
            <a:r>
              <a:rPr lang="de-DE" sz="2000" dirty="0">
                <a:latin typeface="Segoe UI" panose="020B0502040204020203" pitchFamily="34" charset="0"/>
                <a:cs typeface="Segoe UI" panose="020B0502040204020203" pitchFamily="34" charset="0"/>
              </a:rPr>
              <a:t> incl. AZL und Community </a:t>
            </a:r>
            <a:r>
              <a:rPr lang="de-DE" sz="2000" dirty="0" err="1">
                <a:latin typeface="Segoe UI" panose="020B0502040204020203" pitchFamily="34" charset="0"/>
                <a:cs typeface="Segoe UI" panose="020B0502040204020203" pitchFamily="34" charset="0"/>
              </a:rPr>
              <a:t>Policies</a:t>
            </a:r>
            <a:endParaRPr lang="de-DE" sz="2000" dirty="0">
              <a:latin typeface="Segoe UI" panose="020B0502040204020203" pitchFamily="34" charset="0"/>
              <a:cs typeface="Segoe UI" panose="020B0502040204020203" pitchFamily="34" charset="0"/>
            </a:endParaRPr>
          </a:p>
          <a:p>
            <a:endParaRPr lang="de-DE" noProof="0" dirty="0">
              <a:latin typeface="Segoe UI" panose="020B0502040204020203" pitchFamily="34" charset="0"/>
              <a:cs typeface="Segoe UI" panose="020B0502040204020203" pitchFamily="34" charset="0"/>
            </a:endParaRPr>
          </a:p>
          <a:p>
            <a:endParaRPr lang="de-DE" noProof="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1B6D550-8BF8-F9B2-CB38-9BC513165104}"/>
              </a:ext>
            </a:extLst>
          </p:cNvPr>
          <p:cNvPicPr>
            <a:picLocks noChangeAspect="1"/>
          </p:cNvPicPr>
          <p:nvPr/>
        </p:nvPicPr>
        <p:blipFill>
          <a:blip r:embed="rId7"/>
          <a:stretch>
            <a:fillRect/>
          </a:stretch>
        </p:blipFill>
        <p:spPr>
          <a:xfrm>
            <a:off x="8807611" y="3429000"/>
            <a:ext cx="1099368" cy="1092183"/>
          </a:xfrm>
          <a:prstGeom prst="rect">
            <a:avLst/>
          </a:prstGeom>
        </p:spPr>
      </p:pic>
      <p:sp>
        <p:nvSpPr>
          <p:cNvPr id="9" name="Slide Number Placeholder 8">
            <a:extLst>
              <a:ext uri="{FF2B5EF4-FFF2-40B4-BE49-F238E27FC236}">
                <a16:creationId xmlns:a16="http://schemas.microsoft.com/office/drawing/2014/main" id="{1CF5DFFF-86B2-AAEE-65A2-4124349E2AA7}"/>
              </a:ext>
            </a:extLst>
          </p:cNvPr>
          <p:cNvSpPr>
            <a:spLocks noGrp="1"/>
          </p:cNvSpPr>
          <p:nvPr>
            <p:ph type="sldNum" sz="quarter" idx="12"/>
          </p:nvPr>
        </p:nvSpPr>
        <p:spPr/>
        <p:txBody>
          <a:bodyPr/>
          <a:lstStyle/>
          <a:p>
            <a:fld id="{F9897FD0-562B-7849-8A4E-CEDB32AF69C4}" type="slidenum">
              <a:rPr lang="en-US" smtClean="0"/>
              <a:t>24</a:t>
            </a:fld>
            <a:endParaRPr lang="en-US"/>
          </a:p>
        </p:txBody>
      </p:sp>
      <p:pic>
        <p:nvPicPr>
          <p:cNvPr id="11" name="Picture 10">
            <a:extLst>
              <a:ext uri="{FF2B5EF4-FFF2-40B4-BE49-F238E27FC236}">
                <a16:creationId xmlns:a16="http://schemas.microsoft.com/office/drawing/2014/main" id="{42883E5A-59B3-D07F-E371-0F52C436EB6A}"/>
              </a:ext>
            </a:extLst>
          </p:cNvPr>
          <p:cNvPicPr>
            <a:picLocks noChangeAspect="1"/>
          </p:cNvPicPr>
          <p:nvPr/>
        </p:nvPicPr>
        <p:blipFill>
          <a:blip r:embed="rId8"/>
          <a:stretch>
            <a:fillRect/>
          </a:stretch>
        </p:blipFill>
        <p:spPr>
          <a:xfrm>
            <a:off x="930797" y="5688097"/>
            <a:ext cx="4104190" cy="1091173"/>
          </a:xfrm>
          <a:prstGeom prst="rect">
            <a:avLst/>
          </a:prstGeom>
        </p:spPr>
      </p:pic>
      <p:pic>
        <p:nvPicPr>
          <p:cNvPr id="12" name="Picture 11">
            <a:extLst>
              <a:ext uri="{FF2B5EF4-FFF2-40B4-BE49-F238E27FC236}">
                <a16:creationId xmlns:a16="http://schemas.microsoft.com/office/drawing/2014/main" id="{E393C6BB-56FA-279C-4D98-7DA2804D39B2}"/>
              </a:ext>
            </a:extLst>
          </p:cNvPr>
          <p:cNvPicPr>
            <a:picLocks noChangeAspect="1"/>
          </p:cNvPicPr>
          <p:nvPr/>
        </p:nvPicPr>
        <p:blipFill>
          <a:blip r:embed="rId9"/>
          <a:stretch>
            <a:fillRect/>
          </a:stretch>
        </p:blipFill>
        <p:spPr>
          <a:xfrm>
            <a:off x="8807611" y="4918130"/>
            <a:ext cx="1099368" cy="1092135"/>
          </a:xfrm>
          <a:prstGeom prst="rect">
            <a:avLst/>
          </a:prstGeom>
        </p:spPr>
      </p:pic>
    </p:spTree>
    <p:extLst>
      <p:ext uri="{BB962C8B-B14F-4D97-AF65-F5344CB8AC3E}">
        <p14:creationId xmlns:p14="http://schemas.microsoft.com/office/powerpoint/2010/main" val="2964890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9EA20-321E-347C-BF79-2B37E2EB5A2E}"/>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7458138F-46A8-FF02-EE03-42B23EA60C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3227" y="2248889"/>
            <a:ext cx="670503" cy="670503"/>
          </a:xfrm>
          <a:prstGeom prst="rect">
            <a:avLst/>
          </a:prstGeom>
        </p:spPr>
      </p:pic>
      <p:pic>
        <p:nvPicPr>
          <p:cNvPr id="8" name="Graphic 7">
            <a:extLst>
              <a:ext uri="{FF2B5EF4-FFF2-40B4-BE49-F238E27FC236}">
                <a16:creationId xmlns:a16="http://schemas.microsoft.com/office/drawing/2014/main" id="{D7A68757-08C9-E3A9-7B79-6CB73085E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8479" y="1990106"/>
            <a:ext cx="1188070" cy="1188070"/>
          </a:xfrm>
          <a:prstGeom prst="rect">
            <a:avLst/>
          </a:prstGeom>
        </p:spPr>
      </p:pic>
      <p:sp>
        <p:nvSpPr>
          <p:cNvPr id="2" name="Title 1">
            <a:extLst>
              <a:ext uri="{FF2B5EF4-FFF2-40B4-BE49-F238E27FC236}">
                <a16:creationId xmlns:a16="http://schemas.microsoft.com/office/drawing/2014/main" id="{700F7D18-ED34-B7B1-BAFD-16A09A77F2A7}"/>
              </a:ext>
            </a:extLst>
          </p:cNvPr>
          <p:cNvSpPr>
            <a:spLocks noGrp="1"/>
          </p:cNvSpPr>
          <p:nvPr>
            <p:ph type="title"/>
          </p:nvPr>
        </p:nvSpPr>
        <p:spPr>
          <a:xfrm>
            <a:off x="0" y="1"/>
            <a:ext cx="12192000" cy="6858000"/>
          </a:xfrm>
        </p:spPr>
        <p:txBody>
          <a:bodyPr>
            <a:normAutofit/>
          </a:bodyPr>
          <a:lstStyle/>
          <a:p>
            <a:pPr algn="ctr"/>
            <a:r>
              <a:rPr lang="en-US" sz="6600" dirty="0" err="1">
                <a:latin typeface="Segoe UI" panose="020B0502040204020203" pitchFamily="34" charset="0"/>
                <a:cs typeface="Segoe UI" panose="020B0502040204020203" pitchFamily="34" charset="0"/>
              </a:rPr>
              <a:t>Berechtigungen</a:t>
            </a:r>
            <a:endParaRPr lang="en-US" sz="6600"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288D2022-39C7-0CD1-F97B-E1A5BC2E7836}"/>
              </a:ext>
            </a:extLst>
          </p:cNvPr>
          <p:cNvSpPr>
            <a:spLocks noGrp="1"/>
          </p:cNvSpPr>
          <p:nvPr>
            <p:ph type="sldNum" sz="quarter" idx="12"/>
          </p:nvPr>
        </p:nvSpPr>
        <p:spPr/>
        <p:txBody>
          <a:bodyPr/>
          <a:lstStyle/>
          <a:p>
            <a:fld id="{F9897FD0-562B-7849-8A4E-CEDB32AF69C4}" type="slidenum">
              <a:rPr lang="en-US" smtClean="0"/>
              <a:t>25</a:t>
            </a:fld>
            <a:endParaRPr lang="en-US"/>
          </a:p>
        </p:txBody>
      </p:sp>
    </p:spTree>
    <p:extLst>
      <p:ext uri="{BB962C8B-B14F-4D97-AF65-F5344CB8AC3E}">
        <p14:creationId xmlns:p14="http://schemas.microsoft.com/office/powerpoint/2010/main" val="2589924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5715-0B44-886E-EC75-D336B67930CA}"/>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Azure IAM</a:t>
            </a:r>
          </a:p>
        </p:txBody>
      </p:sp>
      <p:sp>
        <p:nvSpPr>
          <p:cNvPr id="3" name="Content Placeholder 2">
            <a:extLst>
              <a:ext uri="{FF2B5EF4-FFF2-40B4-BE49-F238E27FC236}">
                <a16:creationId xmlns:a16="http://schemas.microsoft.com/office/drawing/2014/main" id="{3B23ABBD-F7C9-E64C-1AD4-79418AEF626D}"/>
              </a:ext>
            </a:extLst>
          </p:cNvPr>
          <p:cNvSpPr>
            <a:spLocks noGrp="1"/>
          </p:cNvSpPr>
          <p:nvPr>
            <p:ph idx="1"/>
          </p:nvPr>
        </p:nvSpPr>
        <p:spPr/>
        <p:txBody>
          <a:bodyPr/>
          <a:lstStyle/>
          <a:p>
            <a:r>
              <a:rPr lang="de-AT" noProof="0" dirty="0" err="1">
                <a:latin typeface="Segoe UI" panose="020B0502040204020203" pitchFamily="34" charset="0"/>
                <a:cs typeface="Segoe UI" panose="020B0502040204020203" pitchFamily="34" charset="0"/>
              </a:rPr>
              <a:t>Built</a:t>
            </a:r>
            <a:r>
              <a:rPr lang="de-AT" noProof="0" dirty="0">
                <a:latin typeface="Segoe UI" panose="020B0502040204020203" pitchFamily="34" charset="0"/>
                <a:cs typeface="Segoe UI" panose="020B0502040204020203" pitchFamily="34" charset="0"/>
              </a:rPr>
              <a:t>-In Rollen (über 120) für 99% der Fälle ausreichend</a:t>
            </a:r>
          </a:p>
          <a:p>
            <a:r>
              <a:rPr lang="de-AT" noProof="0" dirty="0">
                <a:latin typeface="Segoe UI" panose="020B0502040204020203" pitchFamily="34" charset="0"/>
                <a:cs typeface="Segoe UI" panose="020B0502040204020203" pitchFamily="34" charset="0"/>
              </a:rPr>
              <a:t>Control Plane </a:t>
            </a:r>
            <a:r>
              <a:rPr lang="de-AT" noProof="0" dirty="0" err="1">
                <a:latin typeface="Segoe UI" panose="020B0502040204020203" pitchFamily="34" charset="0"/>
                <a:cs typeface="Segoe UI" panose="020B0502040204020203" pitchFamily="34" charset="0"/>
              </a:rPr>
              <a:t>vs</a:t>
            </a:r>
            <a:r>
              <a:rPr lang="de-AT" noProof="0" dirty="0">
                <a:latin typeface="Segoe UI" panose="020B0502040204020203" pitchFamily="34" charset="0"/>
                <a:cs typeface="Segoe UI" panose="020B0502040204020203" pitchFamily="34" charset="0"/>
              </a:rPr>
              <a:t> Data Plane</a:t>
            </a:r>
          </a:p>
          <a:p>
            <a:endParaRPr lang="de-AT" noProof="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1680FAE-A82B-A5F0-A47B-5A8F7127AEF6}"/>
              </a:ext>
            </a:extLst>
          </p:cNvPr>
          <p:cNvPicPr>
            <a:picLocks noChangeAspect="1"/>
          </p:cNvPicPr>
          <p:nvPr/>
        </p:nvPicPr>
        <p:blipFill>
          <a:blip r:embed="rId3"/>
          <a:stretch>
            <a:fillRect/>
          </a:stretch>
        </p:blipFill>
        <p:spPr>
          <a:xfrm>
            <a:off x="1188285" y="2901383"/>
            <a:ext cx="6860870" cy="3956617"/>
          </a:xfrm>
          <a:prstGeom prst="rect">
            <a:avLst/>
          </a:prstGeom>
        </p:spPr>
      </p:pic>
      <p:sp>
        <p:nvSpPr>
          <p:cNvPr id="8" name="Slide Number Placeholder 7">
            <a:extLst>
              <a:ext uri="{FF2B5EF4-FFF2-40B4-BE49-F238E27FC236}">
                <a16:creationId xmlns:a16="http://schemas.microsoft.com/office/drawing/2014/main" id="{51CBEED1-0351-ED15-6807-EA8F2A5F733C}"/>
              </a:ext>
            </a:extLst>
          </p:cNvPr>
          <p:cNvSpPr>
            <a:spLocks noGrp="1"/>
          </p:cNvSpPr>
          <p:nvPr>
            <p:ph type="sldNum" sz="quarter" idx="12"/>
          </p:nvPr>
        </p:nvSpPr>
        <p:spPr/>
        <p:txBody>
          <a:bodyPr/>
          <a:lstStyle/>
          <a:p>
            <a:fld id="{F9897FD0-562B-7849-8A4E-CEDB32AF69C4}" type="slidenum">
              <a:rPr lang="en-US" smtClean="0"/>
              <a:t>26</a:t>
            </a:fld>
            <a:endParaRPr lang="en-US"/>
          </a:p>
        </p:txBody>
      </p:sp>
      <p:sp>
        <p:nvSpPr>
          <p:cNvPr id="17" name="Rectangle 16">
            <a:extLst>
              <a:ext uri="{FF2B5EF4-FFF2-40B4-BE49-F238E27FC236}">
                <a16:creationId xmlns:a16="http://schemas.microsoft.com/office/drawing/2014/main" id="{7930639B-04A4-C921-4637-8C594F833A42}"/>
              </a:ext>
            </a:extLst>
          </p:cNvPr>
          <p:cNvSpPr/>
          <p:nvPr/>
        </p:nvSpPr>
        <p:spPr>
          <a:xfrm>
            <a:off x="2471395" y="4879692"/>
            <a:ext cx="2188694" cy="969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D8BFAC1-036E-7BB3-41D0-F60CB5EA6741}"/>
              </a:ext>
            </a:extLst>
          </p:cNvPr>
          <p:cNvSpPr/>
          <p:nvPr/>
        </p:nvSpPr>
        <p:spPr>
          <a:xfrm>
            <a:off x="2471395" y="5870774"/>
            <a:ext cx="2188694" cy="313228"/>
          </a:xfrm>
          <a:prstGeom prst="rect">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9" name="TextBox 18">
            <a:extLst>
              <a:ext uri="{FF2B5EF4-FFF2-40B4-BE49-F238E27FC236}">
                <a16:creationId xmlns:a16="http://schemas.microsoft.com/office/drawing/2014/main" id="{437C92B4-53B0-A42F-ADBF-82502474E334}"/>
              </a:ext>
            </a:extLst>
          </p:cNvPr>
          <p:cNvSpPr txBox="1"/>
          <p:nvPr/>
        </p:nvSpPr>
        <p:spPr>
          <a:xfrm>
            <a:off x="4660089" y="5148229"/>
            <a:ext cx="1766170" cy="369332"/>
          </a:xfrm>
          <a:prstGeom prst="rect">
            <a:avLst/>
          </a:prstGeom>
          <a:noFill/>
        </p:spPr>
        <p:txBody>
          <a:bodyPr wrap="square" rtlCol="0">
            <a:spAutoFit/>
          </a:bodyPr>
          <a:lstStyle/>
          <a:p>
            <a:r>
              <a:rPr lang="en-US" dirty="0">
                <a:solidFill>
                  <a:srgbClr val="FF0000"/>
                </a:solidFill>
              </a:rPr>
              <a:t>Control Plane</a:t>
            </a:r>
          </a:p>
        </p:txBody>
      </p:sp>
      <p:sp>
        <p:nvSpPr>
          <p:cNvPr id="20" name="TextBox 19">
            <a:extLst>
              <a:ext uri="{FF2B5EF4-FFF2-40B4-BE49-F238E27FC236}">
                <a16:creationId xmlns:a16="http://schemas.microsoft.com/office/drawing/2014/main" id="{18785248-8085-B77B-DBEC-63999AC5679C}"/>
              </a:ext>
            </a:extLst>
          </p:cNvPr>
          <p:cNvSpPr txBox="1"/>
          <p:nvPr/>
        </p:nvSpPr>
        <p:spPr>
          <a:xfrm>
            <a:off x="4660089" y="5841597"/>
            <a:ext cx="1766170" cy="369332"/>
          </a:xfrm>
          <a:prstGeom prst="rect">
            <a:avLst/>
          </a:prstGeom>
          <a:noFill/>
        </p:spPr>
        <p:txBody>
          <a:bodyPr wrap="square" rtlCol="0">
            <a:spAutoFit/>
          </a:bodyPr>
          <a:lstStyle/>
          <a:p>
            <a:r>
              <a:rPr lang="en-US" dirty="0">
                <a:solidFill>
                  <a:schemeClr val="accent3">
                    <a:lumMod val="60000"/>
                    <a:lumOff val="40000"/>
                  </a:schemeClr>
                </a:solidFill>
              </a:rPr>
              <a:t>Data Plane</a:t>
            </a:r>
          </a:p>
        </p:txBody>
      </p:sp>
    </p:spTree>
    <p:extLst>
      <p:ext uri="{BB962C8B-B14F-4D97-AF65-F5344CB8AC3E}">
        <p14:creationId xmlns:p14="http://schemas.microsoft.com/office/powerpoint/2010/main" val="1043996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CFD8D-B785-11A3-5818-E359873FA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AE53F7-5CB3-886F-A640-61F4E87862A5}"/>
              </a:ext>
            </a:extLst>
          </p:cNvPr>
          <p:cNvSpPr>
            <a:spLocks noGrp="1"/>
          </p:cNvSpPr>
          <p:nvPr>
            <p:ph type="title"/>
          </p:nvPr>
        </p:nvSpPr>
        <p:spPr/>
        <p:txBody>
          <a:bodyPr/>
          <a:lstStyle/>
          <a:p>
            <a:r>
              <a:rPr lang="de-AT" noProof="0" dirty="0">
                <a:latin typeface="Segoe UI" panose="020B0502040204020203" pitchFamily="34" charset="0"/>
                <a:cs typeface="Segoe UI" panose="020B0502040204020203" pitchFamily="34" charset="0"/>
              </a:rPr>
              <a:t>Persönliche Empfehlungen</a:t>
            </a:r>
          </a:p>
        </p:txBody>
      </p:sp>
      <p:sp>
        <p:nvSpPr>
          <p:cNvPr id="3" name="Content Placeholder 2">
            <a:extLst>
              <a:ext uri="{FF2B5EF4-FFF2-40B4-BE49-F238E27FC236}">
                <a16:creationId xmlns:a16="http://schemas.microsoft.com/office/drawing/2014/main" id="{39696CF1-BF17-F2DB-51BD-77E6C53172EB}"/>
              </a:ext>
            </a:extLst>
          </p:cNvPr>
          <p:cNvSpPr>
            <a:spLocks noGrp="1"/>
          </p:cNvSpPr>
          <p:nvPr>
            <p:ph idx="1"/>
          </p:nvPr>
        </p:nvSpPr>
        <p:spPr/>
        <p:txBody>
          <a:bodyPr/>
          <a:lstStyle/>
          <a:p>
            <a:r>
              <a:rPr lang="de-AT" noProof="0" dirty="0" err="1">
                <a:latin typeface="Segoe UI" panose="020B0502040204020203" pitchFamily="34" charset="0"/>
                <a:cs typeface="Segoe UI" panose="020B0502040204020203" pitchFamily="34" charset="0"/>
              </a:rPr>
              <a:t>Principle</a:t>
            </a:r>
            <a:r>
              <a:rPr lang="de-AT" noProof="0" dirty="0">
                <a:latin typeface="Segoe UI" panose="020B0502040204020203" pitchFamily="34" charset="0"/>
                <a:cs typeface="Segoe UI" panose="020B0502040204020203" pitchFamily="34" charset="0"/>
              </a:rPr>
              <a:t> </a:t>
            </a:r>
            <a:r>
              <a:rPr lang="de-AT" noProof="0" dirty="0" err="1">
                <a:latin typeface="Segoe UI" panose="020B0502040204020203" pitchFamily="34" charset="0"/>
                <a:cs typeface="Segoe UI" panose="020B0502040204020203" pitchFamily="34" charset="0"/>
              </a:rPr>
              <a:t>of</a:t>
            </a:r>
            <a:r>
              <a:rPr lang="de-AT" noProof="0" dirty="0">
                <a:latin typeface="Segoe UI" panose="020B0502040204020203" pitchFamily="34" charset="0"/>
                <a:cs typeface="Segoe UI" panose="020B0502040204020203" pitchFamily="34" charset="0"/>
              </a:rPr>
              <a:t> Least Privilege - Abwägung Administrativer Aufwand</a:t>
            </a:r>
          </a:p>
          <a:p>
            <a:r>
              <a:rPr lang="de-AT" noProof="0" dirty="0">
                <a:latin typeface="Segoe UI" panose="020B0502040204020203" pitchFamily="34" charset="0"/>
                <a:cs typeface="Segoe UI" panose="020B0502040204020203" pitchFamily="34" charset="0"/>
              </a:rPr>
              <a:t>Vorsicht mit Admin Rollen: </a:t>
            </a:r>
            <a:r>
              <a:rPr lang="de-AT" noProof="0" dirty="0" err="1">
                <a:latin typeface="Segoe UI" panose="020B0502040204020203" pitchFamily="34" charset="0"/>
                <a:cs typeface="Segoe UI" panose="020B0502040204020203" pitchFamily="34" charset="0"/>
              </a:rPr>
              <a:t>Owner</a:t>
            </a:r>
            <a:r>
              <a:rPr lang="de-AT" noProof="0" dirty="0">
                <a:latin typeface="Segoe UI" panose="020B0502040204020203" pitchFamily="34" charset="0"/>
                <a:cs typeface="Segoe UI" panose="020B0502040204020203" pitchFamily="34" charset="0"/>
              </a:rPr>
              <a:t>, </a:t>
            </a:r>
            <a:r>
              <a:rPr lang="de-AT" noProof="0" dirty="0" err="1">
                <a:latin typeface="Segoe UI" panose="020B0502040204020203" pitchFamily="34" charset="0"/>
                <a:cs typeface="Segoe UI" panose="020B0502040204020203" pitchFamily="34" charset="0"/>
              </a:rPr>
              <a:t>Contributer</a:t>
            </a:r>
            <a:r>
              <a:rPr lang="de-AT" dirty="0">
                <a:latin typeface="Segoe UI" panose="020B0502040204020203" pitchFamily="34" charset="0"/>
                <a:cs typeface="Segoe UI" panose="020B0502040204020203" pitchFamily="34" charset="0"/>
              </a:rPr>
              <a:t>, UAM</a:t>
            </a:r>
          </a:p>
          <a:p>
            <a:r>
              <a:rPr lang="de-AT" noProof="0" dirty="0">
                <a:latin typeface="Segoe UI" panose="020B0502040204020203" pitchFamily="34" charset="0"/>
                <a:cs typeface="Segoe UI" panose="020B0502040204020203" pitchFamily="34" charset="0"/>
              </a:rPr>
              <a:t>Regelmäßiger Audit der Berechtigungen</a:t>
            </a:r>
          </a:p>
          <a:p>
            <a:r>
              <a:rPr lang="de-AT" noProof="0" dirty="0">
                <a:latin typeface="Segoe UI" panose="020B0502040204020203" pitchFamily="34" charset="0"/>
                <a:cs typeface="Segoe UI" panose="020B0502040204020203" pitchFamily="34" charset="0"/>
              </a:rPr>
              <a:t>Zuweisungsebene berücksichtigen</a:t>
            </a:r>
          </a:p>
          <a:p>
            <a:r>
              <a:rPr lang="de-AT" noProof="0" dirty="0">
                <a:latin typeface="Segoe UI" panose="020B0502040204020203" pitchFamily="34" charset="0"/>
                <a:cs typeface="Segoe UI" panose="020B0502040204020203" pitchFamily="34" charset="0"/>
              </a:rPr>
              <a:t>Zuweisung mittels Entra/AD Gruppen</a:t>
            </a:r>
          </a:p>
          <a:p>
            <a:r>
              <a:rPr lang="de-AT" dirty="0">
                <a:latin typeface="Segoe UI" panose="020B0502040204020203" pitchFamily="34" charset="0"/>
                <a:cs typeface="Segoe UI" panose="020B0502040204020203" pitchFamily="34" charset="0"/>
              </a:rPr>
              <a:t>Verwenden von </a:t>
            </a:r>
            <a:r>
              <a:rPr lang="de-AT" dirty="0" err="1">
                <a:latin typeface="Segoe UI" panose="020B0502040204020203" pitchFamily="34" charset="0"/>
                <a:cs typeface="Segoe UI" panose="020B0502040204020203" pitchFamily="34" charset="0"/>
              </a:rPr>
              <a:t>Managed</a:t>
            </a:r>
            <a:r>
              <a:rPr lang="de-AT" dirty="0">
                <a:latin typeface="Segoe UI" panose="020B0502040204020203" pitchFamily="34" charset="0"/>
                <a:cs typeface="Segoe UI" panose="020B0502040204020203" pitchFamily="34" charset="0"/>
              </a:rPr>
              <a:t> Identities</a:t>
            </a:r>
            <a:endParaRPr lang="de-AT" noProof="0" dirty="0">
              <a:latin typeface="Segoe UI" panose="020B0502040204020203" pitchFamily="34" charset="0"/>
              <a:cs typeface="Segoe UI" panose="020B0502040204020203" pitchFamily="34" charset="0"/>
            </a:endParaRPr>
          </a:p>
        </p:txBody>
      </p:sp>
      <p:sp>
        <p:nvSpPr>
          <p:cNvPr id="7" name="Slide Number Placeholder 6">
            <a:extLst>
              <a:ext uri="{FF2B5EF4-FFF2-40B4-BE49-F238E27FC236}">
                <a16:creationId xmlns:a16="http://schemas.microsoft.com/office/drawing/2014/main" id="{63765547-F35A-0B1F-53CB-67FD4DC1AC80}"/>
              </a:ext>
            </a:extLst>
          </p:cNvPr>
          <p:cNvSpPr>
            <a:spLocks noGrp="1"/>
          </p:cNvSpPr>
          <p:nvPr>
            <p:ph type="sldNum" sz="quarter" idx="12"/>
          </p:nvPr>
        </p:nvSpPr>
        <p:spPr/>
        <p:txBody>
          <a:bodyPr/>
          <a:lstStyle/>
          <a:p>
            <a:fld id="{F9897FD0-562B-7849-8A4E-CEDB32AF69C4}" type="slidenum">
              <a:rPr lang="en-US" smtClean="0"/>
              <a:t>27</a:t>
            </a:fld>
            <a:endParaRPr lang="en-US"/>
          </a:p>
        </p:txBody>
      </p:sp>
    </p:spTree>
    <p:extLst>
      <p:ext uri="{BB962C8B-B14F-4D97-AF65-F5344CB8AC3E}">
        <p14:creationId xmlns:p14="http://schemas.microsoft.com/office/powerpoint/2010/main" val="4189911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5ADD-D98B-72B6-8611-AA12B43DC926}"/>
              </a:ext>
            </a:extLst>
          </p:cNvPr>
          <p:cNvSpPr>
            <a:spLocks noGrp="1"/>
          </p:cNvSpPr>
          <p:nvPr>
            <p:ph type="title"/>
          </p:nvPr>
        </p:nvSpPr>
        <p:spPr>
          <a:xfrm>
            <a:off x="838200" y="365125"/>
            <a:ext cx="11261008" cy="1325563"/>
          </a:xfrm>
        </p:spPr>
        <p:txBody>
          <a:bodyPr/>
          <a:lstStyle/>
          <a:p>
            <a:r>
              <a:rPr lang="en-US" dirty="0">
                <a:latin typeface="Segoe UI" panose="020B0502040204020203" pitchFamily="34" charset="0"/>
                <a:cs typeface="Segoe UI" panose="020B0502040204020203" pitchFamily="34" charset="0"/>
              </a:rPr>
              <a:t>Azure Privileged Identity Management (PIM)</a:t>
            </a:r>
          </a:p>
        </p:txBody>
      </p:sp>
      <p:sp>
        <p:nvSpPr>
          <p:cNvPr id="3" name="Content Placeholder 2">
            <a:extLst>
              <a:ext uri="{FF2B5EF4-FFF2-40B4-BE49-F238E27FC236}">
                <a16:creationId xmlns:a16="http://schemas.microsoft.com/office/drawing/2014/main" id="{C7251A2E-8F1A-DA0B-2FAA-057B4AE2D4F6}"/>
              </a:ext>
            </a:extLst>
          </p:cNvPr>
          <p:cNvSpPr>
            <a:spLocks noGrp="1"/>
          </p:cNvSpPr>
          <p:nvPr>
            <p:ph idx="1"/>
          </p:nvPr>
        </p:nvSpPr>
        <p:spPr/>
        <p:txBody>
          <a:bodyPr>
            <a:normAutofit/>
          </a:bodyPr>
          <a:lstStyle/>
          <a:p>
            <a:r>
              <a:rPr lang="de-AT" noProof="0" dirty="0">
                <a:latin typeface="Segoe UI" panose="020B0502040204020203" pitchFamily="34" charset="0"/>
                <a:cs typeface="Segoe UI" panose="020B0502040204020203" pitchFamily="34" charset="0"/>
              </a:rPr>
              <a:t>Time-</a:t>
            </a:r>
            <a:r>
              <a:rPr lang="de-AT" noProof="0" dirty="0" err="1">
                <a:latin typeface="Segoe UI" panose="020B0502040204020203" pitchFamily="34" charset="0"/>
                <a:cs typeface="Segoe UI" panose="020B0502040204020203" pitchFamily="34" charset="0"/>
              </a:rPr>
              <a:t>Based</a:t>
            </a:r>
            <a:r>
              <a:rPr lang="de-AT" noProof="0" dirty="0">
                <a:latin typeface="Segoe UI" panose="020B0502040204020203" pitchFamily="34" charset="0"/>
                <a:cs typeface="Segoe UI" panose="020B0502040204020203" pitchFamily="34" charset="0"/>
              </a:rPr>
              <a:t> Access</a:t>
            </a:r>
          </a:p>
          <a:p>
            <a:r>
              <a:rPr lang="de-AT" noProof="0" dirty="0">
                <a:latin typeface="Segoe UI" panose="020B0502040204020203" pitchFamily="34" charset="0"/>
                <a:cs typeface="Segoe UI" panose="020B0502040204020203" pitchFamily="34" charset="0"/>
              </a:rPr>
              <a:t>Audit, </a:t>
            </a:r>
            <a:r>
              <a:rPr lang="de-AT" noProof="0" dirty="0" err="1">
                <a:latin typeface="Segoe UI" panose="020B0502040204020203" pitchFamily="34" charset="0"/>
                <a:cs typeface="Segoe UI" panose="020B0502040204020203" pitchFamily="34" charset="0"/>
              </a:rPr>
              <a:t>Approval</a:t>
            </a:r>
            <a:r>
              <a:rPr lang="de-AT" noProof="0" dirty="0">
                <a:latin typeface="Segoe UI" panose="020B0502040204020203" pitchFamily="34" charset="0"/>
                <a:cs typeface="Segoe UI" panose="020B0502040204020203" pitchFamily="34" charset="0"/>
              </a:rPr>
              <a:t>, MFA, Monitoring</a:t>
            </a:r>
          </a:p>
          <a:p>
            <a:r>
              <a:rPr lang="de-AT" noProof="0" dirty="0">
                <a:latin typeface="Segoe UI" panose="020B0502040204020203" pitchFamily="34" charset="0"/>
                <a:cs typeface="Segoe UI" panose="020B0502040204020203" pitchFamily="34" charset="0"/>
              </a:rPr>
              <a:t>Entra ID P2 Lizenz</a:t>
            </a:r>
          </a:p>
          <a:p>
            <a:endParaRPr lang="de-AT" noProof="0" dirty="0">
              <a:latin typeface="Segoe UI" panose="020B0502040204020203" pitchFamily="34" charset="0"/>
              <a:cs typeface="Segoe UI" panose="020B0502040204020203" pitchFamily="34" charset="0"/>
            </a:endParaRPr>
          </a:p>
          <a:p>
            <a:endParaRPr lang="de-AT" noProof="0" dirty="0">
              <a:latin typeface="Segoe UI" panose="020B0502040204020203" pitchFamily="34" charset="0"/>
              <a:cs typeface="Segoe UI" panose="020B0502040204020203" pitchFamily="34" charset="0"/>
            </a:endParaRPr>
          </a:p>
          <a:p>
            <a:pPr marL="0" indent="0">
              <a:buNone/>
            </a:pPr>
            <a:r>
              <a:rPr lang="de-AT" noProof="0" dirty="0">
                <a:latin typeface="Segoe UI" panose="020B0502040204020203" pitchFamily="34" charset="0"/>
                <a:cs typeface="Segoe UI" panose="020B0502040204020203" pitchFamily="34" charset="0"/>
              </a:rPr>
              <a:t>Für großflächig Administrative Berechtigungen</a:t>
            </a:r>
          </a:p>
          <a:p>
            <a:r>
              <a:rPr lang="de-AT" noProof="0" dirty="0">
                <a:latin typeface="Segoe UI" panose="020B0502040204020203" pitchFamily="34" charset="0"/>
                <a:cs typeface="Segoe UI" panose="020B0502040204020203" pitchFamily="34" charset="0"/>
              </a:rPr>
              <a:t>Vorsicht mit Genehmigungsprozess</a:t>
            </a:r>
          </a:p>
        </p:txBody>
      </p:sp>
      <p:sp>
        <p:nvSpPr>
          <p:cNvPr id="9" name="Slide Number Placeholder 8">
            <a:extLst>
              <a:ext uri="{FF2B5EF4-FFF2-40B4-BE49-F238E27FC236}">
                <a16:creationId xmlns:a16="http://schemas.microsoft.com/office/drawing/2014/main" id="{E582BC59-79C1-205D-F7C8-0C6501740C53}"/>
              </a:ext>
            </a:extLst>
          </p:cNvPr>
          <p:cNvSpPr>
            <a:spLocks noGrp="1"/>
          </p:cNvSpPr>
          <p:nvPr>
            <p:ph type="sldNum" sz="quarter" idx="12"/>
          </p:nvPr>
        </p:nvSpPr>
        <p:spPr/>
        <p:txBody>
          <a:bodyPr/>
          <a:lstStyle/>
          <a:p>
            <a:fld id="{F9897FD0-562B-7849-8A4E-CEDB32AF69C4}" type="slidenum">
              <a:rPr lang="en-US" smtClean="0"/>
              <a:t>28</a:t>
            </a:fld>
            <a:endParaRPr lang="en-US"/>
          </a:p>
        </p:txBody>
      </p:sp>
      <p:pic>
        <p:nvPicPr>
          <p:cNvPr id="15" name="Picture 14">
            <a:extLst>
              <a:ext uri="{FF2B5EF4-FFF2-40B4-BE49-F238E27FC236}">
                <a16:creationId xmlns:a16="http://schemas.microsoft.com/office/drawing/2014/main" id="{082EBBC6-EE4D-170C-7A3A-FA141706B54C}"/>
              </a:ext>
            </a:extLst>
          </p:cNvPr>
          <p:cNvPicPr>
            <a:picLocks noChangeAspect="1"/>
          </p:cNvPicPr>
          <p:nvPr/>
        </p:nvPicPr>
        <p:blipFill>
          <a:blip r:embed="rId3"/>
          <a:stretch>
            <a:fillRect/>
          </a:stretch>
        </p:blipFill>
        <p:spPr>
          <a:xfrm>
            <a:off x="7963043" y="1514755"/>
            <a:ext cx="4038314" cy="270637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CEF20E4-53A2-0D4A-2549-06E30651FD07}"/>
              </a:ext>
            </a:extLst>
          </p:cNvPr>
          <p:cNvPicPr>
            <a:picLocks noChangeAspect="1"/>
          </p:cNvPicPr>
          <p:nvPr/>
        </p:nvPicPr>
        <p:blipFill>
          <a:blip r:embed="rId4"/>
          <a:stretch>
            <a:fillRect/>
          </a:stretch>
        </p:blipFill>
        <p:spPr>
          <a:xfrm>
            <a:off x="8795084" y="4008089"/>
            <a:ext cx="3284293" cy="2258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5785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BE292-2D60-D568-CD3E-63B747D7D990}"/>
              </a:ext>
            </a:extLst>
          </p:cNvPr>
          <p:cNvSpPr>
            <a:spLocks noGrp="1"/>
          </p:cNvSpPr>
          <p:nvPr>
            <p:ph type="title"/>
          </p:nvPr>
        </p:nvSpPr>
        <p:spPr>
          <a:xfrm>
            <a:off x="0" y="1"/>
            <a:ext cx="12192000" cy="6858000"/>
          </a:xfrm>
        </p:spPr>
        <p:txBody>
          <a:bodyPr>
            <a:normAutofit/>
          </a:bodyPr>
          <a:lstStyle/>
          <a:p>
            <a:pPr algn="ctr"/>
            <a:r>
              <a:rPr lang="en-US" sz="6600" dirty="0">
                <a:latin typeface="Segoe UI" panose="020B0502040204020203" pitchFamily="34" charset="0"/>
                <a:cs typeface="Segoe UI" panose="020B0502040204020203" pitchFamily="34" charset="0"/>
              </a:rPr>
              <a:t>Enterprise Scale </a:t>
            </a:r>
            <a:r>
              <a:rPr lang="en-US" sz="6600" dirty="0" err="1">
                <a:latin typeface="Segoe UI" panose="020B0502040204020203" pitchFamily="34" charset="0"/>
                <a:cs typeface="Segoe UI" panose="020B0502040204020203" pitchFamily="34" charset="0"/>
              </a:rPr>
              <a:t>Landingzones</a:t>
            </a:r>
            <a:br>
              <a:rPr lang="en-US" sz="6600" dirty="0">
                <a:latin typeface="Segoe UI" panose="020B0502040204020203" pitchFamily="34" charset="0"/>
                <a:cs typeface="Segoe UI" panose="020B0502040204020203" pitchFamily="34" charset="0"/>
              </a:rPr>
            </a:br>
            <a:r>
              <a:rPr lang="en-US" sz="4500" dirty="0" err="1">
                <a:latin typeface="Segoe UI" panose="020B0502040204020203" pitchFamily="34" charset="0"/>
                <a:cs typeface="Segoe UI" panose="020B0502040204020203" pitchFamily="34" charset="0"/>
              </a:rPr>
              <a:t>Architekturdesign</a:t>
            </a:r>
            <a:endParaRPr lang="en-US" sz="4500"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EE48A242-66FF-EF95-D61D-A1FDD62FBAE4}"/>
              </a:ext>
            </a:extLst>
          </p:cNvPr>
          <p:cNvSpPr>
            <a:spLocks noGrp="1"/>
          </p:cNvSpPr>
          <p:nvPr>
            <p:ph type="sldNum" sz="quarter" idx="12"/>
          </p:nvPr>
        </p:nvSpPr>
        <p:spPr/>
        <p:txBody>
          <a:bodyPr/>
          <a:lstStyle/>
          <a:p>
            <a:fld id="{F9897FD0-562B-7849-8A4E-CEDB32AF69C4}" type="slidenum">
              <a:rPr lang="en-US" smtClean="0"/>
              <a:t>29</a:t>
            </a:fld>
            <a:endParaRPr lang="en-US"/>
          </a:p>
        </p:txBody>
      </p:sp>
    </p:spTree>
    <p:extLst>
      <p:ext uri="{BB962C8B-B14F-4D97-AF65-F5344CB8AC3E}">
        <p14:creationId xmlns:p14="http://schemas.microsoft.com/office/powerpoint/2010/main" val="2929362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67BB0-3DC5-6C48-E63A-E5C7F2161D1B}"/>
              </a:ext>
            </a:extLst>
          </p:cNvPr>
          <p:cNvSpPr>
            <a:spLocks noGrp="1"/>
          </p:cNvSpPr>
          <p:nvPr>
            <p:ph idx="1"/>
          </p:nvPr>
        </p:nvSpPr>
        <p:spPr>
          <a:xfrm>
            <a:off x="838200" y="1277957"/>
            <a:ext cx="10515600" cy="4899006"/>
          </a:xfrm>
        </p:spPr>
        <p:txBody>
          <a:bodyPr>
            <a:normAutofit fontScale="92500" lnSpcReduction="10000"/>
          </a:bodyPr>
          <a:lstStyle/>
          <a:p>
            <a:pPr marL="0" indent="0">
              <a:buNone/>
            </a:pPr>
            <a:r>
              <a:rPr lang="de-DE" sz="3800" b="1" dirty="0">
                <a:latin typeface="Segoe UI" panose="020B0502040204020203" pitchFamily="34" charset="0"/>
                <a:cs typeface="Segoe UI" panose="020B0502040204020203" pitchFamily="34" charset="0"/>
              </a:rPr>
              <a:t>Colin Jochum</a:t>
            </a:r>
          </a:p>
          <a:p>
            <a:pPr marL="0" indent="0">
              <a:buNone/>
            </a:pPr>
            <a:endParaRPr lang="de-DE" dirty="0">
              <a:latin typeface="Segoe UI" panose="020B0502040204020203" pitchFamily="34" charset="0"/>
              <a:cs typeface="Segoe UI" panose="020B0502040204020203" pitchFamily="34" charset="0"/>
            </a:endParaRPr>
          </a:p>
          <a:p>
            <a:pPr marL="0" indent="0">
              <a:buNone/>
            </a:pPr>
            <a:r>
              <a:rPr lang="de-DE" dirty="0">
                <a:latin typeface="Segoe UI" panose="020B0502040204020203" pitchFamily="34" charset="0"/>
                <a:cs typeface="Segoe UI" panose="020B0502040204020203" pitchFamily="34" charset="0"/>
              </a:rPr>
              <a:t>Graz, Österreich</a:t>
            </a:r>
          </a:p>
          <a:p>
            <a:pPr marL="0" indent="0">
              <a:buNone/>
            </a:pPr>
            <a:r>
              <a:rPr lang="de-DE" dirty="0">
                <a:latin typeface="Segoe UI" panose="020B0502040204020203" pitchFamily="34" charset="0"/>
                <a:cs typeface="Segoe UI" panose="020B0502040204020203" pitchFamily="34" charset="0"/>
              </a:rPr>
              <a:t>Lead </a:t>
            </a:r>
            <a:r>
              <a:rPr lang="de-DE" dirty="0" err="1">
                <a:latin typeface="Segoe UI" panose="020B0502040204020203" pitchFamily="34" charset="0"/>
                <a:cs typeface="Segoe UI" panose="020B0502040204020203" pitchFamily="34" charset="0"/>
              </a:rPr>
              <a:t>of</a:t>
            </a:r>
            <a:r>
              <a:rPr lang="de-DE" dirty="0">
                <a:latin typeface="Segoe UI" panose="020B0502040204020203" pitchFamily="34" charset="0"/>
                <a:cs typeface="Segoe UI" panose="020B0502040204020203" pitchFamily="34" charset="0"/>
              </a:rPr>
              <a:t> Cloud Services, Cloud Solution </a:t>
            </a:r>
            <a:r>
              <a:rPr lang="de-DE" dirty="0" err="1">
                <a:latin typeface="Segoe UI" panose="020B0502040204020203" pitchFamily="34" charset="0"/>
                <a:cs typeface="Segoe UI" panose="020B0502040204020203" pitchFamily="34" charset="0"/>
              </a:rPr>
              <a:t>Architect</a:t>
            </a:r>
            <a:endParaRPr lang="de-DE" dirty="0">
              <a:latin typeface="Segoe UI" panose="020B0502040204020203" pitchFamily="34" charset="0"/>
              <a:cs typeface="Segoe UI" panose="020B0502040204020203" pitchFamily="34" charset="0"/>
            </a:endParaRPr>
          </a:p>
          <a:p>
            <a:pPr marL="0" indent="0">
              <a:buNone/>
            </a:pPr>
            <a:r>
              <a:rPr lang="de-DE" sz="2200" dirty="0">
                <a:latin typeface="Segoe UI" panose="020B0502040204020203" pitchFamily="34" charset="0"/>
                <a:cs typeface="Segoe UI" panose="020B0502040204020203" pitchFamily="34" charset="0"/>
              </a:rPr>
              <a:t>ACP IT Solutions GmbH</a:t>
            </a:r>
          </a:p>
          <a:p>
            <a:pPr marL="0" indent="0">
              <a:buNone/>
            </a:pPr>
            <a:endParaRPr lang="de-DE" dirty="0">
              <a:latin typeface="Segoe UI" panose="020B0502040204020203" pitchFamily="34" charset="0"/>
              <a:cs typeface="Segoe UI" panose="020B0502040204020203" pitchFamily="34" charset="0"/>
            </a:endParaRPr>
          </a:p>
          <a:p>
            <a:pPr marL="0" indent="0">
              <a:buNone/>
            </a:pPr>
            <a:endParaRPr lang="de-DE" dirty="0">
              <a:latin typeface="Segoe UI" panose="020B0502040204020203" pitchFamily="34" charset="0"/>
              <a:cs typeface="Segoe UI" panose="020B0502040204020203" pitchFamily="34" charset="0"/>
            </a:endParaRPr>
          </a:p>
          <a:p>
            <a:pPr marL="0" indent="0">
              <a:buNone/>
            </a:pPr>
            <a:endParaRPr lang="de-DE" dirty="0">
              <a:latin typeface="Segoe UI" panose="020B0502040204020203" pitchFamily="34" charset="0"/>
              <a:cs typeface="Segoe UI" panose="020B0502040204020203" pitchFamily="34" charset="0"/>
            </a:endParaRPr>
          </a:p>
          <a:p>
            <a:pPr marL="0" indent="0">
              <a:buNone/>
            </a:pPr>
            <a:r>
              <a:rPr lang="de-DE" sz="2600" dirty="0">
                <a:latin typeface="Segoe UI" panose="020B0502040204020203" pitchFamily="34" charset="0"/>
                <a:cs typeface="Segoe UI" panose="020B0502040204020203" pitchFamily="34" charset="0"/>
              </a:rPr>
              <a:t>Web: </a:t>
            </a:r>
            <a:r>
              <a:rPr lang="de-DE" sz="2600" dirty="0">
                <a:latin typeface="Segoe UI" panose="020B0502040204020203" pitchFamily="34" charset="0"/>
                <a:cs typeface="Segoe UI" panose="020B0502040204020203" pitchFamily="34" charset="0"/>
                <a:hlinkClick r:id="rId3"/>
              </a:rPr>
              <a:t>https://colinjochum.com</a:t>
            </a:r>
            <a:r>
              <a:rPr lang="de-DE" sz="2600" dirty="0">
                <a:latin typeface="Segoe UI" panose="020B0502040204020203" pitchFamily="34" charset="0"/>
                <a:cs typeface="Segoe UI" panose="020B0502040204020203" pitchFamily="34" charset="0"/>
              </a:rPr>
              <a:t> </a:t>
            </a:r>
          </a:p>
          <a:p>
            <a:pPr marL="0" indent="0">
              <a:buNone/>
            </a:pPr>
            <a:r>
              <a:rPr lang="de-DE" sz="2600" dirty="0">
                <a:latin typeface="Segoe UI" panose="020B0502040204020203" pitchFamily="34" charset="0"/>
                <a:cs typeface="Segoe UI" panose="020B0502040204020203" pitchFamily="34" charset="0"/>
              </a:rPr>
              <a:t>LinkedIn: </a:t>
            </a:r>
            <a:r>
              <a:rPr lang="de-DE" sz="2600" dirty="0">
                <a:latin typeface="Segoe UI" panose="020B0502040204020203" pitchFamily="34" charset="0"/>
                <a:cs typeface="Segoe UI" panose="020B0502040204020203" pitchFamily="34" charset="0"/>
                <a:hlinkClick r:id="rId4"/>
              </a:rPr>
              <a:t>https://linkedin.com/in/colinjochum/</a:t>
            </a:r>
            <a:endParaRPr lang="de-DE" sz="2600" dirty="0">
              <a:latin typeface="Segoe UI" panose="020B0502040204020203" pitchFamily="34" charset="0"/>
              <a:cs typeface="Segoe UI" panose="020B0502040204020203" pitchFamily="34" charset="0"/>
            </a:endParaRPr>
          </a:p>
          <a:p>
            <a:pPr marL="0" indent="0">
              <a:buNone/>
            </a:pPr>
            <a:r>
              <a:rPr lang="de-DE" sz="2600" dirty="0" err="1">
                <a:latin typeface="Segoe UI" panose="020B0502040204020203" pitchFamily="34" charset="0"/>
                <a:cs typeface="Segoe UI" panose="020B0502040204020203" pitchFamily="34" charset="0"/>
              </a:rPr>
              <a:t>Sessionize</a:t>
            </a:r>
            <a:r>
              <a:rPr lang="de-DE" sz="2600" dirty="0">
                <a:latin typeface="Segoe UI" panose="020B0502040204020203" pitchFamily="34" charset="0"/>
                <a:cs typeface="Segoe UI" panose="020B0502040204020203" pitchFamily="34" charset="0"/>
              </a:rPr>
              <a:t>: </a:t>
            </a:r>
            <a:r>
              <a:rPr lang="de-DE" sz="2600" dirty="0">
                <a:latin typeface="Segoe UI" panose="020B0502040204020203" pitchFamily="34" charset="0"/>
                <a:cs typeface="Segoe UI" panose="020B0502040204020203" pitchFamily="34" charset="0"/>
                <a:hlinkClick r:id="rId5"/>
              </a:rPr>
              <a:t>https://sessionize.com/colin-jochum/</a:t>
            </a:r>
            <a:r>
              <a:rPr lang="de-DE" sz="2600" dirty="0">
                <a:latin typeface="Segoe UI" panose="020B0502040204020203" pitchFamily="34" charset="0"/>
                <a:cs typeface="Segoe UI" panose="020B0502040204020203" pitchFamily="34" charset="0"/>
              </a:rPr>
              <a:t> </a:t>
            </a:r>
          </a:p>
          <a:p>
            <a:pPr marL="0" indent="0">
              <a:buNone/>
            </a:pPr>
            <a:endParaRPr lang="de-DE" dirty="0">
              <a:latin typeface="Segoe UI" panose="020B0502040204020203" pitchFamily="34" charset="0"/>
              <a:cs typeface="Segoe UI" panose="020B0502040204020203" pitchFamily="34" charset="0"/>
            </a:endParaRPr>
          </a:p>
        </p:txBody>
      </p:sp>
      <p:pic>
        <p:nvPicPr>
          <p:cNvPr id="1026" name="Picture 2" descr="profile image">
            <a:extLst>
              <a:ext uri="{FF2B5EF4-FFF2-40B4-BE49-F238E27FC236}">
                <a16:creationId xmlns:a16="http://schemas.microsoft.com/office/drawing/2014/main" id="{95218FD3-6278-34DB-4B5B-7DC3365DD5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156548" y="116261"/>
            <a:ext cx="2805953" cy="2805953"/>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Top AZ-104: Microsoft Azure Administrator Associate Courses Online -  Updated [May 2025]">
            <a:extLst>
              <a:ext uri="{FF2B5EF4-FFF2-40B4-BE49-F238E27FC236}">
                <a16:creationId xmlns:a16="http://schemas.microsoft.com/office/drawing/2014/main" id="{6F4858CB-997C-0D00-49D9-247C7554D5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4796" y="5612186"/>
            <a:ext cx="1129554" cy="11295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Azure Network Engineer Associate - Credly">
            <a:extLst>
              <a:ext uri="{FF2B5EF4-FFF2-40B4-BE49-F238E27FC236}">
                <a16:creationId xmlns:a16="http://schemas.microsoft.com/office/drawing/2014/main" id="{0F2F010C-12F0-F222-7756-752CB93111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7381" y="5612186"/>
            <a:ext cx="2156419" cy="11295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ACP IT Solutions GmbH | Familie und Beruf">
            <a:extLst>
              <a:ext uri="{FF2B5EF4-FFF2-40B4-BE49-F238E27FC236}">
                <a16:creationId xmlns:a16="http://schemas.microsoft.com/office/drawing/2014/main" id="{F9456A22-CC25-61A5-609A-F1B56450D1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3104552"/>
            <a:ext cx="1761156" cy="12458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4B47E9-ED0D-999D-B7CA-EB4DB2A6907F}"/>
              </a:ext>
            </a:extLst>
          </p:cNvPr>
          <p:cNvSpPr txBox="1"/>
          <p:nvPr/>
        </p:nvSpPr>
        <p:spPr>
          <a:xfrm>
            <a:off x="838200" y="877846"/>
            <a:ext cx="1299990" cy="400110"/>
          </a:xfrm>
          <a:prstGeom prst="rect">
            <a:avLst/>
          </a:prstGeom>
          <a:noFill/>
        </p:spPr>
        <p:txBody>
          <a:bodyPr wrap="square" rtlCol="0">
            <a:spAutoFit/>
          </a:bodyPr>
          <a:lstStyle/>
          <a:p>
            <a:r>
              <a:rPr lang="de-DE" sz="1400" dirty="0">
                <a:latin typeface="Segoe UI" panose="020B0502040204020203" pitchFamily="34" charset="0"/>
                <a:cs typeface="Segoe UI" panose="020B0502040204020203" pitchFamily="34" charset="0"/>
              </a:rPr>
              <a:t>Dipl.-Ing</a:t>
            </a:r>
            <a:r>
              <a:rPr lang="de-DE" sz="2000" dirty="0">
                <a:latin typeface="Segoe UI" panose="020B0502040204020203" pitchFamily="34" charset="0"/>
                <a:cs typeface="Segoe UI" panose="020B0502040204020203" pitchFamily="34" charset="0"/>
              </a:rPr>
              <a:t>.</a:t>
            </a:r>
            <a:endParaRPr lang="en-US" sz="1400" dirty="0"/>
          </a:p>
        </p:txBody>
      </p:sp>
      <p:sp>
        <p:nvSpPr>
          <p:cNvPr id="8" name="Slide Number Placeholder 7">
            <a:extLst>
              <a:ext uri="{FF2B5EF4-FFF2-40B4-BE49-F238E27FC236}">
                <a16:creationId xmlns:a16="http://schemas.microsoft.com/office/drawing/2014/main" id="{132101EB-8386-D194-A4F7-07022D8681A5}"/>
              </a:ext>
            </a:extLst>
          </p:cNvPr>
          <p:cNvSpPr>
            <a:spLocks noGrp="1"/>
          </p:cNvSpPr>
          <p:nvPr>
            <p:ph type="sldNum" sz="quarter" idx="12"/>
          </p:nvPr>
        </p:nvSpPr>
        <p:spPr/>
        <p:txBody>
          <a:bodyPr/>
          <a:lstStyle/>
          <a:p>
            <a:fld id="{F9897FD0-562B-7849-8A4E-CEDB32AF69C4}" type="slidenum">
              <a:rPr lang="en-US" smtClean="0"/>
              <a:t>3</a:t>
            </a:fld>
            <a:endParaRPr lang="en-US"/>
          </a:p>
        </p:txBody>
      </p:sp>
      <p:pic>
        <p:nvPicPr>
          <p:cNvPr id="1030" name="Picture 6" descr="Microsoft Certified Azure Solutions Architect Expert (AZ-104 &amp; AZ-305) |  Accelerated course">
            <a:extLst>
              <a:ext uri="{FF2B5EF4-FFF2-40B4-BE49-F238E27FC236}">
                <a16:creationId xmlns:a16="http://schemas.microsoft.com/office/drawing/2014/main" id="{4E9D2D17-1EFF-17F6-5E7B-3AE139EB40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05317" y="5612186"/>
            <a:ext cx="1129553" cy="112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384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30BC88-3424-C200-1108-55889BEC662A}"/>
              </a:ext>
            </a:extLst>
          </p:cNvPr>
          <p:cNvPicPr>
            <a:picLocks noChangeAspect="1"/>
          </p:cNvPicPr>
          <p:nvPr/>
        </p:nvPicPr>
        <p:blipFill>
          <a:blip r:embed="rId3"/>
          <a:stretch>
            <a:fillRect/>
          </a:stretch>
        </p:blipFill>
        <p:spPr>
          <a:xfrm>
            <a:off x="525014" y="-8448"/>
            <a:ext cx="11141971" cy="6866448"/>
          </a:xfrm>
          <a:prstGeom prst="rect">
            <a:avLst/>
          </a:prstGeom>
        </p:spPr>
      </p:pic>
      <p:pic>
        <p:nvPicPr>
          <p:cNvPr id="4100" name="Picture 4">
            <a:extLst>
              <a:ext uri="{FF2B5EF4-FFF2-40B4-BE49-F238E27FC236}">
                <a16:creationId xmlns:a16="http://schemas.microsoft.com/office/drawing/2014/main" id="{B67E04AD-7485-805A-735C-159F0B6C1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3491" y="89260"/>
            <a:ext cx="2693773" cy="194737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6139B9CC-D478-EABA-A894-03C98C6DF4EC}"/>
              </a:ext>
            </a:extLst>
          </p:cNvPr>
          <p:cNvSpPr>
            <a:spLocks noGrp="1"/>
          </p:cNvSpPr>
          <p:nvPr>
            <p:ph type="sldNum" sz="quarter" idx="12"/>
          </p:nvPr>
        </p:nvSpPr>
        <p:spPr/>
        <p:txBody>
          <a:bodyPr/>
          <a:lstStyle/>
          <a:p>
            <a:fld id="{F9897FD0-562B-7849-8A4E-CEDB32AF69C4}" type="slidenum">
              <a:rPr lang="en-US" smtClean="0"/>
              <a:t>30</a:t>
            </a:fld>
            <a:endParaRPr lang="en-US"/>
          </a:p>
        </p:txBody>
      </p:sp>
    </p:spTree>
    <p:extLst>
      <p:ext uri="{BB962C8B-B14F-4D97-AF65-F5344CB8AC3E}">
        <p14:creationId xmlns:p14="http://schemas.microsoft.com/office/powerpoint/2010/main" val="192812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A427-9B53-7C30-6064-42AF0508C62E}"/>
              </a:ext>
            </a:extLst>
          </p:cNvPr>
          <p:cNvSpPr>
            <a:spLocks noGrp="1"/>
          </p:cNvSpPr>
          <p:nvPr>
            <p:ph type="title"/>
          </p:nvPr>
        </p:nvSpPr>
        <p:spPr/>
        <p:txBody>
          <a:bodyPr/>
          <a:lstStyle/>
          <a:p>
            <a:pPr algn="ctr"/>
            <a:r>
              <a:rPr lang="de-DE" dirty="0" err="1">
                <a:latin typeface="Segoe UI" panose="020B0502040204020203" pitchFamily="34" charset="0"/>
                <a:cs typeface="Segoe UI" panose="020B0502040204020203" pitchFamily="34" charset="0"/>
              </a:rPr>
              <a:t>Landingzone</a:t>
            </a:r>
            <a:r>
              <a:rPr lang="de-DE" dirty="0">
                <a:latin typeface="Segoe UI" panose="020B0502040204020203" pitchFamily="34" charset="0"/>
                <a:cs typeface="Segoe UI" panose="020B0502040204020203" pitchFamily="34" charset="0"/>
              </a:rPr>
              <a:t> Typen</a:t>
            </a:r>
          </a:p>
        </p:txBody>
      </p:sp>
      <p:pic>
        <p:nvPicPr>
          <p:cNvPr id="12" name="Picture 11">
            <a:extLst>
              <a:ext uri="{FF2B5EF4-FFF2-40B4-BE49-F238E27FC236}">
                <a16:creationId xmlns:a16="http://schemas.microsoft.com/office/drawing/2014/main" id="{F450BA6D-896E-8DAA-3F4B-6AA65A95CBDE}"/>
              </a:ext>
            </a:extLst>
          </p:cNvPr>
          <p:cNvPicPr>
            <a:picLocks noChangeAspect="1"/>
          </p:cNvPicPr>
          <p:nvPr/>
        </p:nvPicPr>
        <p:blipFill>
          <a:blip r:embed="rId3"/>
          <a:stretch>
            <a:fillRect/>
          </a:stretch>
        </p:blipFill>
        <p:spPr>
          <a:xfrm>
            <a:off x="2893861" y="1686911"/>
            <a:ext cx="6404278" cy="4805964"/>
          </a:xfrm>
          <a:prstGeom prst="rect">
            <a:avLst/>
          </a:prstGeom>
        </p:spPr>
      </p:pic>
      <p:sp>
        <p:nvSpPr>
          <p:cNvPr id="6" name="Slide Number Placeholder 5">
            <a:extLst>
              <a:ext uri="{FF2B5EF4-FFF2-40B4-BE49-F238E27FC236}">
                <a16:creationId xmlns:a16="http://schemas.microsoft.com/office/drawing/2014/main" id="{3177F13F-64CD-5600-7BC0-9B275000C3B0}"/>
              </a:ext>
            </a:extLst>
          </p:cNvPr>
          <p:cNvSpPr>
            <a:spLocks noGrp="1"/>
          </p:cNvSpPr>
          <p:nvPr>
            <p:ph type="sldNum" sz="quarter" idx="12"/>
          </p:nvPr>
        </p:nvSpPr>
        <p:spPr/>
        <p:txBody>
          <a:bodyPr/>
          <a:lstStyle/>
          <a:p>
            <a:fld id="{F9897FD0-562B-7849-8A4E-CEDB32AF69C4}" type="slidenum">
              <a:rPr lang="en-US" smtClean="0"/>
              <a:t>31</a:t>
            </a:fld>
            <a:endParaRPr lang="en-US"/>
          </a:p>
        </p:txBody>
      </p:sp>
    </p:spTree>
    <p:extLst>
      <p:ext uri="{BB962C8B-B14F-4D97-AF65-F5344CB8AC3E}">
        <p14:creationId xmlns:p14="http://schemas.microsoft.com/office/powerpoint/2010/main" val="2650705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CAF29-14BE-8C04-F6CA-D9ACB014F04E}"/>
              </a:ext>
            </a:extLst>
          </p:cNvPr>
          <p:cNvSpPr>
            <a:spLocks noGrp="1"/>
          </p:cNvSpPr>
          <p:nvPr>
            <p:ph type="title"/>
          </p:nvPr>
        </p:nvSpPr>
        <p:spPr/>
        <p:txBody>
          <a:bodyPr/>
          <a:lstStyle/>
          <a:p>
            <a:pPr algn="ctr"/>
            <a:r>
              <a:rPr lang="en-US" dirty="0">
                <a:latin typeface="Segoe UI" panose="020B0502040204020203" pitchFamily="34" charset="0"/>
                <a:cs typeface="Segoe UI" panose="020B0502040204020203" pitchFamily="34" charset="0"/>
              </a:rPr>
              <a:t>Platform </a:t>
            </a:r>
            <a:r>
              <a:rPr lang="en-US" dirty="0" err="1">
                <a:latin typeface="Segoe UI" panose="020B0502040204020203" pitchFamily="34" charset="0"/>
                <a:cs typeface="Segoe UI" panose="020B0502040204020203" pitchFamily="34" charset="0"/>
              </a:rPr>
              <a:t>Landingzones</a:t>
            </a:r>
            <a:r>
              <a:rPr lang="en-US" dirty="0">
                <a:latin typeface="Segoe UI" panose="020B0502040204020203" pitchFamily="34" charset="0"/>
                <a:cs typeface="Segoe UI" panose="020B0502040204020203" pitchFamily="34" charset="0"/>
              </a:rPr>
              <a:t> </a:t>
            </a:r>
            <a:br>
              <a:rPr lang="en-US" dirty="0">
                <a:latin typeface="Segoe UI" panose="020B0502040204020203" pitchFamily="34" charset="0"/>
                <a:cs typeface="Segoe UI" panose="020B0502040204020203" pitchFamily="34" charset="0"/>
              </a:rPr>
            </a:br>
            <a:r>
              <a:rPr lang="en-US" sz="2800" dirty="0">
                <a:latin typeface="Segoe UI" panose="020B0502040204020203" pitchFamily="34" charset="0"/>
                <a:cs typeface="Segoe UI" panose="020B0502040204020203" pitchFamily="34" charset="0"/>
              </a:rPr>
              <a:t>Shared Services</a:t>
            </a:r>
          </a:p>
        </p:txBody>
      </p:sp>
      <p:pic>
        <p:nvPicPr>
          <p:cNvPr id="6" name="Picture 5">
            <a:extLst>
              <a:ext uri="{FF2B5EF4-FFF2-40B4-BE49-F238E27FC236}">
                <a16:creationId xmlns:a16="http://schemas.microsoft.com/office/drawing/2014/main" id="{A2CFA4A7-2BF3-FADD-EB07-4C746E89EBB8}"/>
              </a:ext>
            </a:extLst>
          </p:cNvPr>
          <p:cNvPicPr>
            <a:picLocks noChangeAspect="1"/>
          </p:cNvPicPr>
          <p:nvPr/>
        </p:nvPicPr>
        <p:blipFill>
          <a:blip r:embed="rId3"/>
          <a:stretch>
            <a:fillRect/>
          </a:stretch>
        </p:blipFill>
        <p:spPr>
          <a:xfrm>
            <a:off x="346261" y="1690688"/>
            <a:ext cx="11499478" cy="5080815"/>
          </a:xfrm>
          <a:prstGeom prst="rect">
            <a:avLst/>
          </a:prstGeom>
        </p:spPr>
      </p:pic>
      <p:sp>
        <p:nvSpPr>
          <p:cNvPr id="7" name="Slide Number Placeholder 6">
            <a:extLst>
              <a:ext uri="{FF2B5EF4-FFF2-40B4-BE49-F238E27FC236}">
                <a16:creationId xmlns:a16="http://schemas.microsoft.com/office/drawing/2014/main" id="{395B5475-D919-781F-6C51-DEEFC49E995F}"/>
              </a:ext>
            </a:extLst>
          </p:cNvPr>
          <p:cNvSpPr>
            <a:spLocks noGrp="1"/>
          </p:cNvSpPr>
          <p:nvPr>
            <p:ph type="sldNum" sz="quarter" idx="12"/>
          </p:nvPr>
        </p:nvSpPr>
        <p:spPr/>
        <p:txBody>
          <a:bodyPr/>
          <a:lstStyle/>
          <a:p>
            <a:fld id="{F9897FD0-562B-7849-8A4E-CEDB32AF69C4}" type="slidenum">
              <a:rPr lang="en-US" smtClean="0"/>
              <a:t>32</a:t>
            </a:fld>
            <a:endParaRPr lang="en-US"/>
          </a:p>
        </p:txBody>
      </p:sp>
    </p:spTree>
    <p:extLst>
      <p:ext uri="{BB962C8B-B14F-4D97-AF65-F5344CB8AC3E}">
        <p14:creationId xmlns:p14="http://schemas.microsoft.com/office/powerpoint/2010/main" val="331306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C2525-0BF0-B5D0-378E-0F84B1B81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8D627A-6E47-CBA3-65DA-12D3D767ACD9}"/>
              </a:ext>
            </a:extLst>
          </p:cNvPr>
          <p:cNvSpPr>
            <a:spLocks noGrp="1"/>
          </p:cNvSpPr>
          <p:nvPr>
            <p:ph type="title"/>
          </p:nvPr>
        </p:nvSpPr>
        <p:spPr/>
        <p:txBody>
          <a:bodyPr/>
          <a:lstStyle/>
          <a:p>
            <a:pPr algn="ctr"/>
            <a:r>
              <a:rPr lang="en-US" dirty="0">
                <a:latin typeface="Segoe UI" panose="020B0502040204020203" pitchFamily="34" charset="0"/>
                <a:cs typeface="Segoe UI" panose="020B0502040204020203" pitchFamily="34" charset="0"/>
              </a:rPr>
              <a:t>Application </a:t>
            </a:r>
            <a:r>
              <a:rPr lang="en-US" dirty="0" err="1">
                <a:latin typeface="Segoe UI" panose="020B0502040204020203" pitchFamily="34" charset="0"/>
                <a:cs typeface="Segoe UI" panose="020B0502040204020203" pitchFamily="34" charset="0"/>
              </a:rPr>
              <a:t>Landingzones</a:t>
            </a:r>
            <a:endParaRPr lang="en-US"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2A67A437-77FF-DF4F-8C7C-E206D4476B88}"/>
              </a:ext>
            </a:extLst>
          </p:cNvPr>
          <p:cNvPicPr>
            <a:picLocks noChangeAspect="1"/>
          </p:cNvPicPr>
          <p:nvPr/>
        </p:nvPicPr>
        <p:blipFill>
          <a:blip r:embed="rId3"/>
          <a:stretch>
            <a:fillRect/>
          </a:stretch>
        </p:blipFill>
        <p:spPr>
          <a:xfrm>
            <a:off x="-65974" y="1690688"/>
            <a:ext cx="12323948" cy="4413535"/>
          </a:xfrm>
          <a:prstGeom prst="rect">
            <a:avLst/>
          </a:prstGeom>
        </p:spPr>
      </p:pic>
      <p:sp>
        <p:nvSpPr>
          <p:cNvPr id="6" name="Slide Number Placeholder 5">
            <a:extLst>
              <a:ext uri="{FF2B5EF4-FFF2-40B4-BE49-F238E27FC236}">
                <a16:creationId xmlns:a16="http://schemas.microsoft.com/office/drawing/2014/main" id="{9B42F54D-AC6D-BD20-218D-F44127C5A965}"/>
              </a:ext>
            </a:extLst>
          </p:cNvPr>
          <p:cNvSpPr>
            <a:spLocks noGrp="1"/>
          </p:cNvSpPr>
          <p:nvPr>
            <p:ph type="sldNum" sz="quarter" idx="12"/>
          </p:nvPr>
        </p:nvSpPr>
        <p:spPr/>
        <p:txBody>
          <a:bodyPr/>
          <a:lstStyle/>
          <a:p>
            <a:fld id="{F9897FD0-562B-7849-8A4E-CEDB32AF69C4}" type="slidenum">
              <a:rPr lang="en-US" smtClean="0"/>
              <a:t>33</a:t>
            </a:fld>
            <a:endParaRPr lang="en-US"/>
          </a:p>
        </p:txBody>
      </p:sp>
    </p:spTree>
    <p:extLst>
      <p:ext uri="{BB962C8B-B14F-4D97-AF65-F5344CB8AC3E}">
        <p14:creationId xmlns:p14="http://schemas.microsoft.com/office/powerpoint/2010/main" val="304443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5AD31A-4959-8F27-0AB1-880FC91B6BF7}"/>
              </a:ext>
            </a:extLst>
          </p:cNvPr>
          <p:cNvPicPr>
            <a:picLocks noChangeAspect="1"/>
          </p:cNvPicPr>
          <p:nvPr/>
        </p:nvPicPr>
        <p:blipFill>
          <a:blip r:embed="rId3"/>
          <a:stretch>
            <a:fillRect/>
          </a:stretch>
        </p:blipFill>
        <p:spPr>
          <a:xfrm>
            <a:off x="-18112" y="346587"/>
            <a:ext cx="12228223" cy="6164826"/>
          </a:xfrm>
          <a:prstGeom prst="rect">
            <a:avLst/>
          </a:prstGeom>
        </p:spPr>
      </p:pic>
      <p:sp>
        <p:nvSpPr>
          <p:cNvPr id="6" name="Slide Number Placeholder 5">
            <a:extLst>
              <a:ext uri="{FF2B5EF4-FFF2-40B4-BE49-F238E27FC236}">
                <a16:creationId xmlns:a16="http://schemas.microsoft.com/office/drawing/2014/main" id="{E52AB732-76BB-D6A9-F9CD-1EEFB954813B}"/>
              </a:ext>
            </a:extLst>
          </p:cNvPr>
          <p:cNvSpPr>
            <a:spLocks noGrp="1"/>
          </p:cNvSpPr>
          <p:nvPr>
            <p:ph type="sldNum" sz="quarter" idx="12"/>
          </p:nvPr>
        </p:nvSpPr>
        <p:spPr/>
        <p:txBody>
          <a:bodyPr/>
          <a:lstStyle/>
          <a:p>
            <a:fld id="{F9897FD0-562B-7849-8A4E-CEDB32AF69C4}" type="slidenum">
              <a:rPr lang="en-US" smtClean="0"/>
              <a:t>34</a:t>
            </a:fld>
            <a:endParaRPr lang="en-US"/>
          </a:p>
        </p:txBody>
      </p:sp>
    </p:spTree>
    <p:extLst>
      <p:ext uri="{BB962C8B-B14F-4D97-AF65-F5344CB8AC3E}">
        <p14:creationId xmlns:p14="http://schemas.microsoft.com/office/powerpoint/2010/main" val="4061621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614A-661C-80FA-85BD-8A321BB1A2A9}"/>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Ansatz: Eine Subscription</a:t>
            </a:r>
          </a:p>
        </p:txBody>
      </p:sp>
      <p:sp>
        <p:nvSpPr>
          <p:cNvPr id="3" name="Content Placeholder 2">
            <a:extLst>
              <a:ext uri="{FF2B5EF4-FFF2-40B4-BE49-F238E27FC236}">
                <a16:creationId xmlns:a16="http://schemas.microsoft.com/office/drawing/2014/main" id="{A6B32650-6E35-A957-5EBB-5366308E2B26}"/>
              </a:ext>
            </a:extLst>
          </p:cNvPr>
          <p:cNvSpPr>
            <a:spLocks noGrp="1"/>
          </p:cNvSpPr>
          <p:nvPr>
            <p:ph idx="1"/>
          </p:nvPr>
        </p:nvSpPr>
        <p:spPr>
          <a:xfrm>
            <a:off x="838200" y="1825625"/>
            <a:ext cx="10960510" cy="4351338"/>
          </a:xfrm>
        </p:spPr>
        <p:txBody>
          <a:bodyPr>
            <a:normAutofit fontScale="85000" lnSpcReduction="20000"/>
          </a:bodyPr>
          <a:lstStyle/>
          <a:p>
            <a:pPr marL="0" indent="0">
              <a:buNone/>
            </a:pPr>
            <a:r>
              <a:rPr lang="en-US" b="1" dirty="0" err="1">
                <a:latin typeface="Segoe UI" panose="020B0502040204020203" pitchFamily="34" charset="0"/>
                <a:cs typeface="Segoe UI" panose="020B0502040204020203" pitchFamily="34" charset="0"/>
              </a:rPr>
              <a:t>Vorteile</a:t>
            </a:r>
            <a:endParaRPr lang="en-US" b="1" dirty="0">
              <a:latin typeface="Segoe UI" panose="020B0502040204020203" pitchFamily="34" charset="0"/>
              <a:cs typeface="Segoe UI" panose="020B0502040204020203" pitchFamily="34" charset="0"/>
            </a:endParaRPr>
          </a:p>
          <a:p>
            <a:r>
              <a:rPr lang="en-US" dirty="0" err="1">
                <a:latin typeface="Segoe UI" panose="020B0502040204020203" pitchFamily="34" charset="0"/>
                <a:cs typeface="Segoe UI" panose="020B0502040204020203" pitchFamily="34" charset="0"/>
              </a:rPr>
              <a:t>Kontrolle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durch</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zentrales</a:t>
            </a:r>
            <a:r>
              <a:rPr lang="en-US" dirty="0">
                <a:latin typeface="Segoe UI" panose="020B0502040204020203" pitchFamily="34" charset="0"/>
                <a:cs typeface="Segoe UI" panose="020B0502040204020203" pitchFamily="34" charset="0"/>
              </a:rPr>
              <a:t> Team</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b="1" dirty="0" err="1">
                <a:latin typeface="Segoe UI" panose="020B0502040204020203" pitchFamily="34" charset="0"/>
                <a:cs typeface="Segoe UI" panose="020B0502040204020203" pitchFamily="34" charset="0"/>
              </a:rPr>
              <a:t>Nachteile</a:t>
            </a:r>
            <a:endParaRPr lang="en-US" b="1"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Subscription Quotas und Limits</a:t>
            </a:r>
          </a:p>
          <a:p>
            <a:r>
              <a:rPr lang="en-US" dirty="0" err="1">
                <a:latin typeface="Segoe UI" panose="020B0502040204020203" pitchFamily="34" charset="0"/>
                <a:cs typeface="Segoe UI" panose="020B0502040204020203" pitchFamily="34" charset="0"/>
              </a:rPr>
              <a:t>Berechtigungen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Flexibilität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Skalierung</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Modularität</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Governance &amp; </a:t>
            </a:r>
            <a:r>
              <a:rPr lang="en-US" dirty="0" err="1">
                <a:latin typeface="Segoe UI" panose="020B0502040204020203" pitchFamily="34" charset="0"/>
                <a:cs typeface="Segoe UI" panose="020B0502040204020203" pitchFamily="34" charset="0"/>
              </a:rPr>
              <a:t>Kostenstruktur</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Defender for Cloud</a:t>
            </a:r>
          </a:p>
          <a:p>
            <a:pPr marL="457200" lvl="1" indent="0">
              <a:buNone/>
            </a:pPr>
            <a:endParaRPr lang="en-US" dirty="0">
              <a:latin typeface="Segoe UI" panose="020B0502040204020203" pitchFamily="34" charset="0"/>
              <a:cs typeface="Segoe UI" panose="020B0502040204020203" pitchFamily="34" charset="0"/>
            </a:endParaRPr>
          </a:p>
          <a:p>
            <a:pPr marL="0" indent="0">
              <a:buNone/>
            </a:pPr>
            <a:r>
              <a:rPr lang="en-US" b="1" dirty="0" err="1">
                <a:latin typeface="Segoe UI" panose="020B0502040204020203" pitchFamily="34" charset="0"/>
                <a:cs typeface="Segoe UI" panose="020B0502040204020203" pitchFamily="34" charset="0"/>
              </a:rPr>
              <a:t>Einsatzszenarien</a:t>
            </a:r>
            <a:endParaRPr lang="en-US" b="1"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Startups, Test-Tenant, App Team = Platform Team</a:t>
            </a:r>
          </a:p>
        </p:txBody>
      </p:sp>
      <p:pic>
        <p:nvPicPr>
          <p:cNvPr id="4" name="Picture 3">
            <a:extLst>
              <a:ext uri="{FF2B5EF4-FFF2-40B4-BE49-F238E27FC236}">
                <a16:creationId xmlns:a16="http://schemas.microsoft.com/office/drawing/2014/main" id="{9D821E6E-DBD5-BE47-8716-7F0427BEFD51}"/>
              </a:ext>
            </a:extLst>
          </p:cNvPr>
          <p:cNvPicPr>
            <a:picLocks noChangeAspect="1"/>
          </p:cNvPicPr>
          <p:nvPr/>
        </p:nvPicPr>
        <p:blipFill>
          <a:blip r:embed="rId2"/>
          <a:stretch>
            <a:fillRect/>
          </a:stretch>
        </p:blipFill>
        <p:spPr>
          <a:xfrm>
            <a:off x="8913432" y="53788"/>
            <a:ext cx="3188873" cy="2482849"/>
          </a:xfrm>
          <a:prstGeom prst="rect">
            <a:avLst/>
          </a:prstGeom>
        </p:spPr>
      </p:pic>
      <p:sp>
        <p:nvSpPr>
          <p:cNvPr id="8" name="Slide Number Placeholder 7">
            <a:extLst>
              <a:ext uri="{FF2B5EF4-FFF2-40B4-BE49-F238E27FC236}">
                <a16:creationId xmlns:a16="http://schemas.microsoft.com/office/drawing/2014/main" id="{9CCF8145-2236-0B43-D742-736CC3A3D89E}"/>
              </a:ext>
            </a:extLst>
          </p:cNvPr>
          <p:cNvSpPr>
            <a:spLocks noGrp="1"/>
          </p:cNvSpPr>
          <p:nvPr>
            <p:ph type="sldNum" sz="quarter" idx="12"/>
          </p:nvPr>
        </p:nvSpPr>
        <p:spPr/>
        <p:txBody>
          <a:bodyPr/>
          <a:lstStyle/>
          <a:p>
            <a:fld id="{F9897FD0-562B-7849-8A4E-CEDB32AF69C4}" type="slidenum">
              <a:rPr lang="en-US" smtClean="0"/>
              <a:t>35</a:t>
            </a:fld>
            <a:endParaRPr lang="en-US"/>
          </a:p>
        </p:txBody>
      </p:sp>
    </p:spTree>
    <p:extLst>
      <p:ext uri="{BB962C8B-B14F-4D97-AF65-F5344CB8AC3E}">
        <p14:creationId xmlns:p14="http://schemas.microsoft.com/office/powerpoint/2010/main" val="840520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89D4-AD55-A090-02E4-18B400A713EB}"/>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AZL Deployment</a:t>
            </a:r>
          </a:p>
        </p:txBody>
      </p:sp>
      <p:sp>
        <p:nvSpPr>
          <p:cNvPr id="3" name="Content Placeholder 2">
            <a:extLst>
              <a:ext uri="{FF2B5EF4-FFF2-40B4-BE49-F238E27FC236}">
                <a16:creationId xmlns:a16="http://schemas.microsoft.com/office/drawing/2014/main" id="{1B214055-C3B6-9BE1-480D-9432897501CF}"/>
              </a:ext>
            </a:extLst>
          </p:cNvPr>
          <p:cNvSpPr>
            <a:spLocks noGrp="1"/>
          </p:cNvSpPr>
          <p:nvPr>
            <p:ph idx="1"/>
          </p:nvPr>
        </p:nvSpPr>
        <p:spPr>
          <a:xfrm>
            <a:off x="838200" y="1775799"/>
            <a:ext cx="10515600" cy="4351338"/>
          </a:xfrm>
        </p:spPr>
        <p:txBody>
          <a:bodyPr/>
          <a:lstStyle/>
          <a:p>
            <a:pPr marL="0" indent="0">
              <a:buNone/>
            </a:pPr>
            <a:r>
              <a:rPr lang="en-US" sz="3000" dirty="0">
                <a:latin typeface="Segoe UI" panose="020B0502040204020203" pitchFamily="34" charset="0"/>
                <a:cs typeface="Segoe UI" panose="020B0502040204020203" pitchFamily="34" charset="0"/>
              </a:rPr>
              <a:t>Infrastructure-as-Code</a:t>
            </a:r>
            <a:endParaRPr lang="en-US" dirty="0">
              <a:latin typeface="Segoe UI" panose="020B0502040204020203" pitchFamily="34" charset="0"/>
              <a:cs typeface="Segoe UI" panose="020B0502040204020203" pitchFamily="34" charset="0"/>
            </a:endParaRPr>
          </a:p>
          <a:p>
            <a:pPr marL="0" indent="0">
              <a:buNone/>
            </a:pPr>
            <a:br>
              <a:rPr lang="en-US" sz="3000" b="1" dirty="0">
                <a:latin typeface="Segoe UI" panose="020B0502040204020203" pitchFamily="34" charset="0"/>
                <a:cs typeface="Segoe UI" panose="020B0502040204020203" pitchFamily="34" charset="0"/>
              </a:rPr>
            </a:br>
            <a:endParaRPr lang="en-US" sz="3000" b="1" dirty="0">
              <a:latin typeface="Segoe UI" panose="020B0502040204020203" pitchFamily="34" charset="0"/>
              <a:cs typeface="Segoe UI" panose="020B0502040204020203" pitchFamily="34" charset="0"/>
            </a:endParaRPr>
          </a:p>
          <a:p>
            <a:pPr marL="0" indent="0">
              <a:buNone/>
            </a:pPr>
            <a:r>
              <a:rPr lang="en-US" sz="3000" b="1" dirty="0">
                <a:latin typeface="Segoe UI" panose="020B0502040204020203" pitchFamily="34" charset="0"/>
                <a:cs typeface="Segoe UI" panose="020B0502040204020203" pitchFamily="34" charset="0"/>
              </a:rPr>
              <a:t>Deployment Frameworks &amp; </a:t>
            </a:r>
            <a:r>
              <a:rPr lang="en-US" sz="3000" b="1" dirty="0" err="1">
                <a:latin typeface="Segoe UI" panose="020B0502040204020203" pitchFamily="34" charset="0"/>
                <a:cs typeface="Segoe UI" panose="020B0502040204020203" pitchFamily="34" charset="0"/>
              </a:rPr>
              <a:t>Produkte</a:t>
            </a:r>
            <a:endParaRPr lang="en-US" sz="3000" b="1" dirty="0">
              <a:latin typeface="Segoe UI" panose="020B0502040204020203" pitchFamily="34" charset="0"/>
              <a:cs typeface="Segoe UI" panose="020B0502040204020203" pitchFamily="34" charset="0"/>
            </a:endParaRPr>
          </a:p>
          <a:p>
            <a:pPr marL="0" indent="0">
              <a:buNone/>
            </a:pPr>
            <a:r>
              <a:rPr lang="en-US" sz="3000" dirty="0">
                <a:latin typeface="Segoe UI" panose="020B0502040204020203" pitchFamily="34" charset="0"/>
                <a:cs typeface="Segoe UI" panose="020B0502040204020203" pitchFamily="34" charset="0"/>
                <a:hlinkClick r:id="rId3"/>
              </a:rPr>
              <a:t>Azure Landingzone Accelerator</a:t>
            </a:r>
            <a:r>
              <a:rPr lang="en-US" sz="3000" dirty="0">
                <a:latin typeface="Segoe UI" panose="020B0502040204020203" pitchFamily="34" charset="0"/>
                <a:cs typeface="Segoe UI" panose="020B0502040204020203" pitchFamily="34" charset="0"/>
              </a:rPr>
              <a:t> (</a:t>
            </a:r>
            <a:r>
              <a:rPr lang="en-US" sz="3000" dirty="0">
                <a:latin typeface="Segoe UI" panose="020B0502040204020203" pitchFamily="34" charset="0"/>
                <a:cs typeface="Segoe UI" panose="020B0502040204020203" pitchFamily="34" charset="0"/>
                <a:hlinkClick r:id="rId4"/>
              </a:rPr>
              <a:t>Portal</a:t>
            </a:r>
            <a:r>
              <a:rPr lang="en-US" sz="3000" dirty="0">
                <a:latin typeface="Segoe UI" panose="020B0502040204020203" pitchFamily="34" charset="0"/>
                <a:cs typeface="Segoe UI" panose="020B0502040204020203" pitchFamily="34" charset="0"/>
              </a:rPr>
              <a:t>, </a:t>
            </a:r>
            <a:r>
              <a:rPr lang="en-US" sz="3000" dirty="0">
                <a:latin typeface="Segoe UI" panose="020B0502040204020203" pitchFamily="34" charset="0"/>
                <a:cs typeface="Segoe UI" panose="020B0502040204020203" pitchFamily="34" charset="0"/>
                <a:hlinkClick r:id="rId5"/>
              </a:rPr>
              <a:t>Terraform</a:t>
            </a:r>
            <a:r>
              <a:rPr lang="en-US" sz="3000" dirty="0">
                <a:latin typeface="Segoe UI" panose="020B0502040204020203" pitchFamily="34" charset="0"/>
                <a:cs typeface="Segoe UI" panose="020B0502040204020203" pitchFamily="34" charset="0"/>
              </a:rPr>
              <a:t>, </a:t>
            </a:r>
            <a:r>
              <a:rPr lang="en-US" sz="3000" dirty="0">
                <a:latin typeface="Segoe UI" panose="020B0502040204020203" pitchFamily="34" charset="0"/>
                <a:cs typeface="Segoe UI" panose="020B0502040204020203" pitchFamily="34" charset="0"/>
                <a:hlinkClick r:id="rId6"/>
              </a:rPr>
              <a:t>Bicep</a:t>
            </a:r>
            <a:r>
              <a:rPr lang="en-US" sz="3000" dirty="0">
                <a:latin typeface="Segoe UI" panose="020B0502040204020203" pitchFamily="34" charset="0"/>
                <a:cs typeface="Segoe UI" panose="020B0502040204020203" pitchFamily="34" charset="0"/>
              </a:rPr>
              <a:t>)</a:t>
            </a:r>
            <a:endParaRPr lang="en-US" sz="3000" dirty="0">
              <a:latin typeface="Segoe UI" panose="020B0502040204020203" pitchFamily="34" charset="0"/>
              <a:cs typeface="Segoe UI" panose="020B0502040204020203" pitchFamily="34" charset="0"/>
              <a:hlinkClick r:id="rId7"/>
            </a:endParaRPr>
          </a:p>
          <a:p>
            <a:pPr marL="0" indent="0">
              <a:buNone/>
            </a:pPr>
            <a:r>
              <a:rPr lang="en-US" sz="3000" dirty="0">
                <a:latin typeface="Segoe UI" panose="020B0502040204020203" pitchFamily="34" charset="0"/>
                <a:cs typeface="Segoe UI" panose="020B0502040204020203" pitchFamily="34" charset="0"/>
                <a:hlinkClick r:id="rId7"/>
              </a:rPr>
              <a:t>ACP Azure Basis Landing Zone</a:t>
            </a:r>
            <a:endParaRPr lang="en-US" sz="3000" dirty="0">
              <a:latin typeface="Segoe UI" panose="020B0502040204020203" pitchFamily="34" charset="0"/>
              <a:cs typeface="Segoe UI" panose="020B0502040204020203" pitchFamily="34" charset="0"/>
            </a:endParaRPr>
          </a:p>
        </p:txBody>
      </p:sp>
      <p:pic>
        <p:nvPicPr>
          <p:cNvPr id="4098" name="Picture 2" descr="terraform&quot; Icon - Download for free – Iconduck">
            <a:extLst>
              <a:ext uri="{FF2B5EF4-FFF2-40B4-BE49-F238E27FC236}">
                <a16:creationId xmlns:a16="http://schemas.microsoft.com/office/drawing/2014/main" id="{13CFAB9E-B029-6907-544E-FD9D09A8F1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497" y="1546586"/>
            <a:ext cx="779280" cy="8852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rand Resources | Pulumi">
            <a:extLst>
              <a:ext uri="{FF2B5EF4-FFF2-40B4-BE49-F238E27FC236}">
                <a16:creationId xmlns:a16="http://schemas.microsoft.com/office/drawing/2014/main" id="{F1E97ED3-BBF2-9563-04A0-A3BC13BF72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6425" y="1410974"/>
            <a:ext cx="1982328" cy="49558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cep - Visual Studio Marketplace">
            <a:extLst>
              <a:ext uri="{FF2B5EF4-FFF2-40B4-BE49-F238E27FC236}">
                <a16:creationId xmlns:a16="http://schemas.microsoft.com/office/drawing/2014/main" id="{4D3BED0C-CFD4-8EB1-F59D-BDE3F525A2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7711" y="1991667"/>
            <a:ext cx="637428" cy="6374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B2C9077-85CD-F137-A6DF-A502222FCE71}"/>
              </a:ext>
            </a:extLst>
          </p:cNvPr>
          <p:cNvPicPr>
            <a:picLocks noChangeAspect="1"/>
          </p:cNvPicPr>
          <p:nvPr/>
        </p:nvPicPr>
        <p:blipFill>
          <a:blip r:embed="rId11"/>
          <a:stretch>
            <a:fillRect/>
          </a:stretch>
        </p:blipFill>
        <p:spPr>
          <a:xfrm>
            <a:off x="219688" y="5504584"/>
            <a:ext cx="1237021" cy="1245106"/>
          </a:xfrm>
          <a:prstGeom prst="rect">
            <a:avLst/>
          </a:prstGeom>
        </p:spPr>
      </p:pic>
      <p:cxnSp>
        <p:nvCxnSpPr>
          <p:cNvPr id="16" name="Curved Connector 15">
            <a:extLst>
              <a:ext uri="{FF2B5EF4-FFF2-40B4-BE49-F238E27FC236}">
                <a16:creationId xmlns:a16="http://schemas.microsoft.com/office/drawing/2014/main" id="{85A61954-56C3-FBCB-C591-48093D71F98F}"/>
              </a:ext>
            </a:extLst>
          </p:cNvPr>
          <p:cNvCxnSpPr>
            <a:cxnSpLocks/>
          </p:cNvCxnSpPr>
          <p:nvPr/>
        </p:nvCxnSpPr>
        <p:spPr>
          <a:xfrm rot="5400000">
            <a:off x="1577706" y="4932326"/>
            <a:ext cx="1270129" cy="1203364"/>
          </a:xfrm>
          <a:prstGeom prst="curvedConnector2">
            <a:avLst/>
          </a:prstGeom>
          <a:ln w="57150">
            <a:tailEnd type="triangle"/>
          </a:ln>
        </p:spPr>
        <p:style>
          <a:lnRef idx="2">
            <a:schemeClr val="dk1"/>
          </a:lnRef>
          <a:fillRef idx="0">
            <a:schemeClr val="dk1"/>
          </a:fillRef>
          <a:effectRef idx="1">
            <a:schemeClr val="dk1"/>
          </a:effectRef>
          <a:fontRef idx="minor">
            <a:schemeClr val="tx1"/>
          </a:fontRef>
        </p:style>
      </p:cxnSp>
      <p:sp>
        <p:nvSpPr>
          <p:cNvPr id="8" name="Slide Number Placeholder 7">
            <a:extLst>
              <a:ext uri="{FF2B5EF4-FFF2-40B4-BE49-F238E27FC236}">
                <a16:creationId xmlns:a16="http://schemas.microsoft.com/office/drawing/2014/main" id="{001F6914-B40C-60E9-4E18-690358B333DF}"/>
              </a:ext>
            </a:extLst>
          </p:cNvPr>
          <p:cNvSpPr>
            <a:spLocks noGrp="1"/>
          </p:cNvSpPr>
          <p:nvPr>
            <p:ph type="sldNum" sz="quarter" idx="12"/>
          </p:nvPr>
        </p:nvSpPr>
        <p:spPr/>
        <p:txBody>
          <a:bodyPr/>
          <a:lstStyle/>
          <a:p>
            <a:fld id="{F9897FD0-562B-7849-8A4E-CEDB32AF69C4}" type="slidenum">
              <a:rPr lang="en-US" smtClean="0"/>
              <a:t>36</a:t>
            </a:fld>
            <a:endParaRPr lang="en-US"/>
          </a:p>
        </p:txBody>
      </p:sp>
    </p:spTree>
    <p:extLst>
      <p:ext uri="{BB962C8B-B14F-4D97-AF65-F5344CB8AC3E}">
        <p14:creationId xmlns:p14="http://schemas.microsoft.com/office/powerpoint/2010/main" val="23697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92F5-6063-099D-41E8-3168372F64BB}"/>
              </a:ext>
            </a:extLst>
          </p:cNvPr>
          <p:cNvSpPr>
            <a:spLocks noGrp="1"/>
          </p:cNvSpPr>
          <p:nvPr>
            <p:ph type="title"/>
          </p:nvPr>
        </p:nvSpPr>
        <p:spPr>
          <a:xfrm>
            <a:off x="838200" y="0"/>
            <a:ext cx="10515600" cy="6858000"/>
          </a:xfrm>
        </p:spPr>
        <p:txBody>
          <a:bodyPr>
            <a:normAutofit/>
          </a:bodyPr>
          <a:lstStyle/>
          <a:p>
            <a:pPr algn="ctr"/>
            <a:r>
              <a:rPr lang="de-AT" sz="4800" noProof="0" dirty="0">
                <a:latin typeface="Segoe UI" panose="020B0502040204020203" pitchFamily="34" charset="0"/>
                <a:cs typeface="Segoe UI" panose="020B0502040204020203" pitchFamily="34" charset="0"/>
              </a:rPr>
              <a:t>Vielen Dank </a:t>
            </a:r>
            <a:r>
              <a:rPr lang="de-AT" sz="4800" noProof="0" dirty="0" err="1">
                <a:latin typeface="Segoe UI" panose="020B0502040204020203" pitchFamily="34" charset="0"/>
                <a:cs typeface="Segoe UI" panose="020B0502040204020203" pitchFamily="34" charset="0"/>
              </a:rPr>
              <a:t>Experts</a:t>
            </a:r>
            <a:r>
              <a:rPr lang="de-AT" sz="4800" noProof="0" dirty="0">
                <a:latin typeface="Segoe UI" panose="020B0502040204020203" pitchFamily="34" charset="0"/>
                <a:cs typeface="Segoe UI" panose="020B0502040204020203" pitchFamily="34" charset="0"/>
              </a:rPr>
              <a:t> Live 2025</a:t>
            </a:r>
          </a:p>
        </p:txBody>
      </p:sp>
      <p:sp>
        <p:nvSpPr>
          <p:cNvPr id="10" name="Slide Number Placeholder 9">
            <a:extLst>
              <a:ext uri="{FF2B5EF4-FFF2-40B4-BE49-F238E27FC236}">
                <a16:creationId xmlns:a16="http://schemas.microsoft.com/office/drawing/2014/main" id="{42155B3B-2D4C-E296-50E1-208B46B8FD8D}"/>
              </a:ext>
            </a:extLst>
          </p:cNvPr>
          <p:cNvSpPr>
            <a:spLocks noGrp="1"/>
          </p:cNvSpPr>
          <p:nvPr>
            <p:ph type="sldNum" sz="quarter" idx="12"/>
          </p:nvPr>
        </p:nvSpPr>
        <p:spPr/>
        <p:txBody>
          <a:bodyPr/>
          <a:lstStyle/>
          <a:p>
            <a:fld id="{F9897FD0-562B-7849-8A4E-CEDB32AF69C4}" type="slidenum">
              <a:rPr lang="en-US" smtClean="0"/>
              <a:t>37</a:t>
            </a:fld>
            <a:endParaRPr lang="en-US"/>
          </a:p>
        </p:txBody>
      </p:sp>
      <p:pic>
        <p:nvPicPr>
          <p:cNvPr id="1030" name="Picture 6" descr="Experts Live Austria">
            <a:extLst>
              <a:ext uri="{FF2B5EF4-FFF2-40B4-BE49-F238E27FC236}">
                <a16:creationId xmlns:a16="http://schemas.microsoft.com/office/drawing/2014/main" id="{AE5887A1-C5A1-482A-0930-C156536AA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300" y="1541314"/>
            <a:ext cx="5613400" cy="1348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573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1">
            <a:extLst>
              <a:ext uri="{FF2B5EF4-FFF2-40B4-BE49-F238E27FC236}">
                <a16:creationId xmlns:a16="http://schemas.microsoft.com/office/drawing/2014/main" id="{6164F936-6CD6-D766-0CEF-CC0E51AE4FC3}"/>
              </a:ext>
            </a:extLst>
          </p:cNvPr>
          <p:cNvSpPr>
            <a:spLocks noGrp="1"/>
          </p:cNvSpPr>
          <p:nvPr>
            <p:ph type="title"/>
          </p:nvPr>
        </p:nvSpPr>
        <p:spPr>
          <a:xfrm>
            <a:off x="612649" y="548638"/>
            <a:ext cx="3493008" cy="5788152"/>
          </a:xfrm>
        </p:spPr>
        <p:txBody>
          <a:bodyPr anchor="ctr">
            <a:normAutofit/>
          </a:bodyPr>
          <a:lstStyle/>
          <a:p>
            <a:r>
              <a:rPr lang="de-DE" sz="4800" noProof="0" dirty="0">
                <a:latin typeface="Segoe UI" panose="020B0502040204020203" pitchFamily="34" charset="0"/>
                <a:cs typeface="Segoe UI" panose="020B0502040204020203" pitchFamily="34" charset="0"/>
              </a:rPr>
              <a:t>Agenda</a:t>
            </a:r>
          </a:p>
        </p:txBody>
      </p:sp>
      <p:graphicFrame>
        <p:nvGraphicFramePr>
          <p:cNvPr id="11" name="Content Placeholder 2">
            <a:extLst>
              <a:ext uri="{FF2B5EF4-FFF2-40B4-BE49-F238E27FC236}">
                <a16:creationId xmlns:a16="http://schemas.microsoft.com/office/drawing/2014/main" id="{9AF377DB-76AF-E579-F7BE-A1153CF044BC}"/>
              </a:ext>
            </a:extLst>
          </p:cNvPr>
          <p:cNvGraphicFramePr>
            <a:graphicFrameLocks noGrp="1"/>
          </p:cNvGraphicFramePr>
          <p:nvPr>
            <p:ph idx="1"/>
            <p:extLst>
              <p:ext uri="{D42A27DB-BD31-4B8C-83A1-F6EECF244321}">
                <p14:modId xmlns:p14="http://schemas.microsoft.com/office/powerpoint/2010/main" val="3541640863"/>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758741C0-068F-36B2-CC18-1E7F15C82DC6}"/>
              </a:ext>
            </a:extLst>
          </p:cNvPr>
          <p:cNvSpPr>
            <a:spLocks noGrp="1"/>
          </p:cNvSpPr>
          <p:nvPr>
            <p:ph type="sldNum" sz="quarter" idx="12"/>
          </p:nvPr>
        </p:nvSpPr>
        <p:spPr/>
        <p:txBody>
          <a:bodyPr/>
          <a:lstStyle/>
          <a:p>
            <a:fld id="{F9897FD0-562B-7849-8A4E-CEDB32AF69C4}" type="slidenum">
              <a:rPr lang="en-US" smtClean="0"/>
              <a:t>4</a:t>
            </a:fld>
            <a:endParaRPr lang="en-US"/>
          </a:p>
        </p:txBody>
      </p:sp>
    </p:spTree>
    <p:extLst>
      <p:ext uri="{BB962C8B-B14F-4D97-AF65-F5344CB8AC3E}">
        <p14:creationId xmlns:p14="http://schemas.microsoft.com/office/powerpoint/2010/main" val="803273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998BE-C300-09F2-514E-5CC82497A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5689B-398E-149D-5069-22CDD2CDEB05}"/>
              </a:ext>
            </a:extLst>
          </p:cNvPr>
          <p:cNvSpPr>
            <a:spLocks noGrp="1"/>
          </p:cNvSpPr>
          <p:nvPr>
            <p:ph type="title"/>
          </p:nvPr>
        </p:nvSpPr>
        <p:spPr>
          <a:xfrm>
            <a:off x="0" y="1"/>
            <a:ext cx="12192000" cy="6858000"/>
          </a:xfrm>
        </p:spPr>
        <p:txBody>
          <a:bodyPr>
            <a:normAutofit/>
          </a:bodyPr>
          <a:lstStyle/>
          <a:p>
            <a:pPr algn="ctr"/>
            <a:r>
              <a:rPr lang="de-AT" sz="6600" noProof="0" dirty="0">
                <a:latin typeface="Segoe UI" panose="020B0502040204020203" pitchFamily="34" charset="0"/>
                <a:cs typeface="Segoe UI" panose="020B0502040204020203" pitchFamily="34" charset="0"/>
              </a:rPr>
              <a:t>Wozu Planung? </a:t>
            </a:r>
            <a:br>
              <a:rPr lang="de-AT" sz="6600" noProof="0" dirty="0">
                <a:latin typeface="Segoe UI" panose="020B0502040204020203" pitchFamily="34" charset="0"/>
                <a:cs typeface="Segoe UI" panose="020B0502040204020203" pitchFamily="34" charset="0"/>
              </a:rPr>
            </a:br>
            <a:r>
              <a:rPr lang="de-AT" sz="4000" noProof="0" dirty="0">
                <a:latin typeface="Segoe UI" panose="020B0502040204020203" pitchFamily="34" charset="0"/>
                <a:cs typeface="Segoe UI" panose="020B0502040204020203" pitchFamily="34" charset="0"/>
              </a:rPr>
              <a:t>Wozu Architektur?</a:t>
            </a:r>
            <a:endParaRPr lang="de-AT" sz="6600" noProof="0"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77E5FE73-397C-B97D-78C1-92388AF14494}"/>
              </a:ext>
            </a:extLst>
          </p:cNvPr>
          <p:cNvSpPr>
            <a:spLocks noGrp="1"/>
          </p:cNvSpPr>
          <p:nvPr>
            <p:ph type="sldNum" sz="quarter" idx="12"/>
          </p:nvPr>
        </p:nvSpPr>
        <p:spPr/>
        <p:txBody>
          <a:bodyPr/>
          <a:lstStyle/>
          <a:p>
            <a:fld id="{F9897FD0-562B-7849-8A4E-CEDB32AF69C4}" type="slidenum">
              <a:rPr lang="en-US" smtClean="0"/>
              <a:t>5</a:t>
            </a:fld>
            <a:endParaRPr lang="en-US"/>
          </a:p>
        </p:txBody>
      </p:sp>
    </p:spTree>
    <p:extLst>
      <p:ext uri="{BB962C8B-B14F-4D97-AF65-F5344CB8AC3E}">
        <p14:creationId xmlns:p14="http://schemas.microsoft.com/office/powerpoint/2010/main" val="3639761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dirty="0"/>
          </a:p>
        </p:txBody>
      </p:sp>
      <p:pic>
        <p:nvPicPr>
          <p:cNvPr id="9" name="Picture 8" descr="A house with a broken foundation&#10;&#10;AI-generated content may be incorrect.">
            <a:extLst>
              <a:ext uri="{FF2B5EF4-FFF2-40B4-BE49-F238E27FC236}">
                <a16:creationId xmlns:a16="http://schemas.microsoft.com/office/drawing/2014/main" id="{ED8D83B8-E79C-0267-8039-D5E96D01CA38}"/>
              </a:ext>
            </a:extLst>
          </p:cNvPr>
          <p:cNvPicPr>
            <a:picLocks noChangeAspect="1"/>
          </p:cNvPicPr>
          <p:nvPr/>
        </p:nvPicPr>
        <p:blipFill>
          <a:blip r:embed="rId3"/>
          <a:srcRect t="23181" b="20579"/>
          <a:stretch>
            <a:fillRect/>
          </a:stretch>
        </p:blipFill>
        <p:spPr>
          <a:xfrm>
            <a:off x="20" y="1282"/>
            <a:ext cx="12191980" cy="6856718"/>
          </a:xfrm>
          <a:prstGeom prst="rect">
            <a:avLst/>
          </a:prstGeom>
        </p:spPr>
      </p:pic>
      <p:sp>
        <p:nvSpPr>
          <p:cNvPr id="4" name="AutoShape 2">
            <a:extLst>
              <a:ext uri="{FF2B5EF4-FFF2-40B4-BE49-F238E27FC236}">
                <a16:creationId xmlns:a16="http://schemas.microsoft.com/office/drawing/2014/main" id="{93A1F7AD-D299-A177-2EA6-1D4F4DEC90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5" name="AutoShape 4">
            <a:extLst>
              <a:ext uri="{FF2B5EF4-FFF2-40B4-BE49-F238E27FC236}">
                <a16:creationId xmlns:a16="http://schemas.microsoft.com/office/drawing/2014/main" id="{EB5ADEAC-4913-6C8F-6CC0-03161847B3F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6" name="AutoShape 6">
            <a:extLst>
              <a:ext uri="{FF2B5EF4-FFF2-40B4-BE49-F238E27FC236}">
                <a16:creationId xmlns:a16="http://schemas.microsoft.com/office/drawing/2014/main" id="{9FB429D9-80A2-F8C0-5C99-F86A89993BF6}"/>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7" name="AutoShape 8">
            <a:extLst>
              <a:ext uri="{FF2B5EF4-FFF2-40B4-BE49-F238E27FC236}">
                <a16:creationId xmlns:a16="http://schemas.microsoft.com/office/drawing/2014/main" id="{BE7AFD4B-6413-D7B4-75A7-D12682E58DE3}"/>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10" name="Slide Number Placeholder 9">
            <a:extLst>
              <a:ext uri="{FF2B5EF4-FFF2-40B4-BE49-F238E27FC236}">
                <a16:creationId xmlns:a16="http://schemas.microsoft.com/office/drawing/2014/main" id="{AE052211-D2EA-A7E4-72BC-2F0B92FD7A93}"/>
              </a:ext>
            </a:extLst>
          </p:cNvPr>
          <p:cNvSpPr>
            <a:spLocks noGrp="1"/>
          </p:cNvSpPr>
          <p:nvPr>
            <p:ph type="sldNum" sz="quarter" idx="12"/>
          </p:nvPr>
        </p:nvSpPr>
        <p:spPr/>
        <p:txBody>
          <a:bodyPr/>
          <a:lstStyle/>
          <a:p>
            <a:fld id="{F9897FD0-562B-7849-8A4E-CEDB32AF69C4}" type="slidenum">
              <a:rPr lang="en-US" smtClean="0"/>
              <a:t>6</a:t>
            </a:fld>
            <a:endParaRPr lang="en-US"/>
          </a:p>
        </p:txBody>
      </p:sp>
    </p:spTree>
    <p:extLst>
      <p:ext uri="{BB962C8B-B14F-4D97-AF65-F5344CB8AC3E}">
        <p14:creationId xmlns:p14="http://schemas.microsoft.com/office/powerpoint/2010/main" val="3287327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8B712-9C8E-B8BF-DC5D-12022E42AB6D}"/>
              </a:ext>
            </a:extLst>
          </p:cNvPr>
          <p:cNvSpPr>
            <a:spLocks noGrp="1"/>
          </p:cNvSpPr>
          <p:nvPr>
            <p:ph type="title"/>
          </p:nvPr>
        </p:nvSpPr>
        <p:spPr/>
        <p:txBody>
          <a:bodyPr/>
          <a:lstStyle/>
          <a:p>
            <a:r>
              <a:rPr lang="de-AT" noProof="0" dirty="0">
                <a:latin typeface="Segoe UI" panose="020B0502040204020203" pitchFamily="34" charset="0"/>
                <a:cs typeface="Segoe UI" panose="020B0502040204020203" pitchFamily="34" charset="0"/>
              </a:rPr>
              <a:t>Antwort von Microsoft: CAF</a:t>
            </a:r>
          </a:p>
        </p:txBody>
      </p:sp>
      <p:sp>
        <p:nvSpPr>
          <p:cNvPr id="3" name="Content Placeholder 2">
            <a:extLst>
              <a:ext uri="{FF2B5EF4-FFF2-40B4-BE49-F238E27FC236}">
                <a16:creationId xmlns:a16="http://schemas.microsoft.com/office/drawing/2014/main" id="{AE3ABA20-8AA4-E4B1-5C5C-A79D390367BF}"/>
              </a:ext>
            </a:extLst>
          </p:cNvPr>
          <p:cNvSpPr>
            <a:spLocks noGrp="1"/>
          </p:cNvSpPr>
          <p:nvPr>
            <p:ph idx="1"/>
          </p:nvPr>
        </p:nvSpPr>
        <p:spPr/>
        <p:txBody>
          <a:bodyPr/>
          <a:lstStyle/>
          <a:p>
            <a:r>
              <a:rPr lang="de-AT" noProof="0" dirty="0">
                <a:latin typeface="Segoe UI" panose="020B0502040204020203" pitchFamily="34" charset="0"/>
                <a:cs typeface="Segoe UI" panose="020B0502040204020203" pitchFamily="34" charset="0"/>
              </a:rPr>
              <a:t>Microsoft Cloud Adoption Framework (CAF)</a:t>
            </a:r>
          </a:p>
          <a:p>
            <a:r>
              <a:rPr lang="de-AT" noProof="0" dirty="0">
                <a:latin typeface="Segoe UI" panose="020B0502040204020203" pitchFamily="34" charset="0"/>
                <a:cs typeface="Segoe UI" panose="020B0502040204020203" pitchFamily="34" charset="0"/>
              </a:rPr>
              <a:t>Best-</a:t>
            </a:r>
            <a:r>
              <a:rPr lang="de-AT" noProof="0" dirty="0" err="1">
                <a:latin typeface="Segoe UI" panose="020B0502040204020203" pitchFamily="34" charset="0"/>
                <a:cs typeface="Segoe UI" panose="020B0502040204020203" pitchFamily="34" charset="0"/>
              </a:rPr>
              <a:t>practices</a:t>
            </a:r>
            <a:r>
              <a:rPr lang="de-AT" noProof="0" dirty="0">
                <a:latin typeface="Segoe UI" panose="020B0502040204020203" pitchFamily="34" charset="0"/>
                <a:cs typeface="Segoe UI" panose="020B0502040204020203" pitchFamily="34" charset="0"/>
              </a:rPr>
              <a:t> und Guidelines</a:t>
            </a:r>
          </a:p>
          <a:p>
            <a:r>
              <a:rPr lang="de-AT" noProof="0" dirty="0">
                <a:latin typeface="Segoe UI" panose="020B0502040204020203" pitchFamily="34" charset="0"/>
                <a:cs typeface="Segoe UI" panose="020B0502040204020203" pitchFamily="34" charset="0"/>
              </a:rPr>
              <a:t>Enterprise </a:t>
            </a:r>
            <a:r>
              <a:rPr lang="de-AT" noProof="0" dirty="0" err="1">
                <a:latin typeface="Segoe UI" panose="020B0502040204020203" pitchFamily="34" charset="0"/>
                <a:cs typeface="Segoe UI" panose="020B0502040204020203" pitchFamily="34" charset="0"/>
              </a:rPr>
              <a:t>Scale</a:t>
            </a:r>
            <a:r>
              <a:rPr lang="de-AT" noProof="0" dirty="0">
                <a:latin typeface="Segoe UI" panose="020B0502040204020203" pitchFamily="34" charset="0"/>
                <a:cs typeface="Segoe UI" panose="020B0502040204020203" pitchFamily="34" charset="0"/>
              </a:rPr>
              <a:t> Architecture</a:t>
            </a:r>
          </a:p>
          <a:p>
            <a:pPr marL="0" indent="0">
              <a:buNone/>
            </a:pPr>
            <a:endParaRPr lang="de-AT" noProof="0" dirty="0">
              <a:latin typeface="Segoe UI" panose="020B0502040204020203" pitchFamily="34" charset="0"/>
              <a:cs typeface="Segoe UI" panose="020B0502040204020203" pitchFamily="34" charset="0"/>
            </a:endParaRPr>
          </a:p>
          <a:p>
            <a:pPr marL="0" indent="0">
              <a:buNone/>
            </a:pPr>
            <a:endParaRPr lang="de-AT" noProof="0" dirty="0">
              <a:latin typeface="Segoe UI" panose="020B0502040204020203" pitchFamily="34" charset="0"/>
              <a:cs typeface="Segoe UI" panose="020B0502040204020203" pitchFamily="34" charset="0"/>
            </a:endParaRPr>
          </a:p>
          <a:p>
            <a:endParaRPr lang="de-AT" noProof="0" dirty="0">
              <a:latin typeface="Segoe UI" panose="020B0502040204020203" pitchFamily="34" charset="0"/>
              <a:cs typeface="Segoe UI" panose="020B0502040204020203" pitchFamily="34" charset="0"/>
            </a:endParaRPr>
          </a:p>
          <a:p>
            <a:endParaRPr lang="de-AT" noProof="0" dirty="0">
              <a:latin typeface="Segoe UI" panose="020B0502040204020203" pitchFamily="34" charset="0"/>
              <a:cs typeface="Segoe UI" panose="020B0502040204020203" pitchFamily="34" charset="0"/>
            </a:endParaRPr>
          </a:p>
          <a:p>
            <a:endParaRPr lang="de-AT" noProof="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3CCF86A6-B79C-391A-7A02-F291BE1ECAE8}"/>
              </a:ext>
            </a:extLst>
          </p:cNvPr>
          <p:cNvPicPr>
            <a:picLocks noChangeAspect="1"/>
          </p:cNvPicPr>
          <p:nvPr/>
        </p:nvPicPr>
        <p:blipFill>
          <a:blip r:embed="rId3"/>
          <a:stretch>
            <a:fillRect/>
          </a:stretch>
        </p:blipFill>
        <p:spPr>
          <a:xfrm>
            <a:off x="1091647" y="3830176"/>
            <a:ext cx="10008705" cy="2117783"/>
          </a:xfrm>
          <a:prstGeom prst="rect">
            <a:avLst/>
          </a:prstGeom>
        </p:spPr>
      </p:pic>
      <p:sp>
        <p:nvSpPr>
          <p:cNvPr id="7" name="Slide Number Placeholder 6">
            <a:extLst>
              <a:ext uri="{FF2B5EF4-FFF2-40B4-BE49-F238E27FC236}">
                <a16:creationId xmlns:a16="http://schemas.microsoft.com/office/drawing/2014/main" id="{65A86FEE-26FF-9167-BB5D-4EE9DBC733D2}"/>
              </a:ext>
            </a:extLst>
          </p:cNvPr>
          <p:cNvSpPr>
            <a:spLocks noGrp="1"/>
          </p:cNvSpPr>
          <p:nvPr>
            <p:ph type="sldNum" sz="quarter" idx="12"/>
          </p:nvPr>
        </p:nvSpPr>
        <p:spPr/>
        <p:txBody>
          <a:bodyPr/>
          <a:lstStyle/>
          <a:p>
            <a:fld id="{F9897FD0-562B-7849-8A4E-CEDB32AF69C4}" type="slidenum">
              <a:rPr lang="en-US" smtClean="0"/>
              <a:t>7</a:t>
            </a:fld>
            <a:endParaRPr lang="en-US"/>
          </a:p>
        </p:txBody>
      </p:sp>
    </p:spTree>
    <p:extLst>
      <p:ext uri="{BB962C8B-B14F-4D97-AF65-F5344CB8AC3E}">
        <p14:creationId xmlns:p14="http://schemas.microsoft.com/office/powerpoint/2010/main" val="1628520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9304-25BD-B9F9-EEE4-0BA12213D9F8}"/>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Enterprise Scale Architecture</a:t>
            </a:r>
          </a:p>
        </p:txBody>
      </p:sp>
      <p:sp>
        <p:nvSpPr>
          <p:cNvPr id="3" name="Content Placeholder 2">
            <a:extLst>
              <a:ext uri="{FF2B5EF4-FFF2-40B4-BE49-F238E27FC236}">
                <a16:creationId xmlns:a16="http://schemas.microsoft.com/office/drawing/2014/main" id="{EF2180A2-2DAB-222F-841A-00340C1DAC98}"/>
              </a:ext>
            </a:extLst>
          </p:cNvPr>
          <p:cNvSpPr>
            <a:spLocks noGrp="1"/>
          </p:cNvSpPr>
          <p:nvPr>
            <p:ph idx="1"/>
          </p:nvPr>
        </p:nvSpPr>
        <p:spPr>
          <a:xfrm>
            <a:off x="838200" y="1825625"/>
            <a:ext cx="11225270" cy="4351338"/>
          </a:xfrm>
        </p:spPr>
        <p:txBody>
          <a:bodyPr>
            <a:normAutofit/>
          </a:bodyPr>
          <a:lstStyle/>
          <a:p>
            <a:pPr marL="0" indent="0">
              <a:buNone/>
            </a:pPr>
            <a:r>
              <a:rPr lang="de-AT" sz="3000" b="1" noProof="0" dirty="0">
                <a:latin typeface="Segoe UI" panose="020B0502040204020203" pitchFamily="34" charset="0"/>
                <a:cs typeface="Segoe UI" panose="020B0502040204020203" pitchFamily="34" charset="0"/>
              </a:rPr>
              <a:t>Definition: </a:t>
            </a:r>
            <a:r>
              <a:rPr lang="de-AT" sz="3000" b="1" noProof="0" dirty="0" err="1">
                <a:latin typeface="Segoe UI" panose="020B0502040204020203" pitchFamily="34" charset="0"/>
                <a:cs typeface="Segoe UI" panose="020B0502040204020203" pitchFamily="34" charset="0"/>
              </a:rPr>
              <a:t>Landingzone</a:t>
            </a:r>
            <a:endParaRPr lang="de-AT" sz="3000" b="1" noProof="0" dirty="0">
              <a:latin typeface="Segoe UI" panose="020B0502040204020203" pitchFamily="34" charset="0"/>
              <a:cs typeface="Segoe UI" panose="020B0502040204020203" pitchFamily="34" charset="0"/>
            </a:endParaRPr>
          </a:p>
          <a:p>
            <a:pPr marL="0" indent="0">
              <a:buNone/>
            </a:pPr>
            <a:r>
              <a:rPr lang="de-AT" noProof="0" dirty="0">
                <a:latin typeface="Segoe UI" panose="020B0502040204020203" pitchFamily="34" charset="0"/>
                <a:cs typeface="Segoe UI" panose="020B0502040204020203" pitchFamily="34" charset="0"/>
              </a:rPr>
              <a:t>(1) Azure Umgebung basierend auf Design Prinzipien und Azure Komponenten</a:t>
            </a:r>
          </a:p>
          <a:p>
            <a:pPr marL="0" indent="0">
              <a:buNone/>
            </a:pPr>
            <a:r>
              <a:rPr lang="de-AT" noProof="0" dirty="0">
                <a:latin typeface="Segoe UI" panose="020B0502040204020203" pitchFamily="34" charset="0"/>
                <a:cs typeface="Segoe UI" panose="020B0502040204020203" pitchFamily="34" charset="0"/>
              </a:rPr>
              <a:t>(2) Azure </a:t>
            </a:r>
            <a:r>
              <a:rPr lang="de-AT" noProof="0" dirty="0" err="1">
                <a:latin typeface="Segoe UI" panose="020B0502040204020203" pitchFamily="34" charset="0"/>
                <a:cs typeface="Segoe UI" panose="020B0502040204020203" pitchFamily="34" charset="0"/>
              </a:rPr>
              <a:t>Subscription</a:t>
            </a:r>
            <a:r>
              <a:rPr lang="de-AT" noProof="0" dirty="0">
                <a:latin typeface="Segoe UI" panose="020B0502040204020203" pitchFamily="34" charset="0"/>
                <a:cs typeface="Segoe UI" panose="020B0502040204020203" pitchFamily="34" charset="0"/>
              </a:rPr>
              <a:t>(s)</a:t>
            </a:r>
          </a:p>
          <a:p>
            <a:pPr marL="0" indent="0">
              <a:buNone/>
            </a:pPr>
            <a:endParaRPr lang="de-AT" b="1" dirty="0">
              <a:latin typeface="Segoe UI" panose="020B0502040204020203" pitchFamily="34" charset="0"/>
              <a:cs typeface="Segoe UI" panose="020B0502040204020203" pitchFamily="34" charset="0"/>
            </a:endParaRPr>
          </a:p>
          <a:p>
            <a:pPr marL="0" indent="0">
              <a:buNone/>
            </a:pPr>
            <a:r>
              <a:rPr lang="de-AT" sz="3000" b="1" dirty="0">
                <a:latin typeface="Segoe UI" panose="020B0502040204020203" pitchFamily="34" charset="0"/>
                <a:cs typeface="Segoe UI" panose="020B0502040204020203" pitchFamily="34" charset="0"/>
              </a:rPr>
              <a:t>Ziele</a:t>
            </a:r>
          </a:p>
          <a:p>
            <a:pPr marL="0" indent="0">
              <a:buNone/>
            </a:pPr>
            <a:r>
              <a:rPr lang="de-AT" noProof="0" dirty="0">
                <a:latin typeface="Segoe UI" panose="020B0502040204020203" pitchFamily="34" charset="0"/>
                <a:cs typeface="Segoe UI" panose="020B0502040204020203" pitchFamily="34" charset="0"/>
              </a:rPr>
              <a:t>Skalierbar, Modularer Aufbau, Sicherheit, </a:t>
            </a:r>
            <a:r>
              <a:rPr lang="de-AT" noProof="0" dirty="0" err="1">
                <a:latin typeface="Segoe UI" panose="020B0502040204020203" pitchFamily="34" charset="0"/>
                <a:cs typeface="Segoe UI" panose="020B0502040204020203" pitchFamily="34" charset="0"/>
              </a:rPr>
              <a:t>Governance</a:t>
            </a:r>
            <a:r>
              <a:rPr lang="de-AT" dirty="0">
                <a:latin typeface="Segoe UI" panose="020B0502040204020203" pitchFamily="34" charset="0"/>
                <a:cs typeface="Segoe UI" panose="020B0502040204020203" pitchFamily="34" charset="0"/>
              </a:rPr>
              <a:t> und Agilität</a:t>
            </a:r>
          </a:p>
          <a:p>
            <a:pPr marL="0" indent="0">
              <a:buNone/>
            </a:pPr>
            <a:r>
              <a:rPr lang="de-AT" noProof="0" dirty="0">
                <a:latin typeface="Segoe UI" panose="020B0502040204020203" pitchFamily="34" charset="0"/>
                <a:cs typeface="Segoe UI" panose="020B0502040204020203" pitchFamily="34" charset="0"/>
              </a:rPr>
              <a:t>Unterstützen der Workload/Applikation Teams</a:t>
            </a:r>
          </a:p>
        </p:txBody>
      </p:sp>
      <p:sp>
        <p:nvSpPr>
          <p:cNvPr id="7" name="Slide Number Placeholder 6">
            <a:extLst>
              <a:ext uri="{FF2B5EF4-FFF2-40B4-BE49-F238E27FC236}">
                <a16:creationId xmlns:a16="http://schemas.microsoft.com/office/drawing/2014/main" id="{D252A032-CF2A-11BB-61A6-745D77C4B132}"/>
              </a:ext>
            </a:extLst>
          </p:cNvPr>
          <p:cNvSpPr>
            <a:spLocks noGrp="1"/>
          </p:cNvSpPr>
          <p:nvPr>
            <p:ph type="sldNum" sz="quarter" idx="12"/>
          </p:nvPr>
        </p:nvSpPr>
        <p:spPr/>
        <p:txBody>
          <a:bodyPr/>
          <a:lstStyle/>
          <a:p>
            <a:fld id="{F9897FD0-562B-7849-8A4E-CEDB32AF69C4}" type="slidenum">
              <a:rPr lang="en-US" smtClean="0"/>
              <a:t>8</a:t>
            </a:fld>
            <a:endParaRPr lang="en-US"/>
          </a:p>
        </p:txBody>
      </p:sp>
    </p:spTree>
    <p:extLst>
      <p:ext uri="{BB962C8B-B14F-4D97-AF65-F5344CB8AC3E}">
        <p14:creationId xmlns:p14="http://schemas.microsoft.com/office/powerpoint/2010/main" val="24024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B97DC-CD02-56FC-9289-EF55B8C66182}"/>
              </a:ext>
            </a:extLst>
          </p:cNvPr>
          <p:cNvSpPr>
            <a:spLocks noGrp="1"/>
          </p:cNvSpPr>
          <p:nvPr>
            <p:ph type="title"/>
          </p:nvPr>
        </p:nvSpPr>
        <p:spPr>
          <a:xfrm>
            <a:off x="838200" y="184805"/>
            <a:ext cx="10515600" cy="1505883"/>
          </a:xfrm>
        </p:spPr>
        <p:txBody>
          <a:bodyPr anchor="ctr">
            <a:normAutofit/>
          </a:bodyPr>
          <a:lstStyle/>
          <a:p>
            <a:pPr algn="ctr"/>
            <a:r>
              <a:rPr lang="en-US" sz="5200" dirty="0"/>
              <a:t>Cloud Operating Model</a:t>
            </a:r>
          </a:p>
        </p:txBody>
      </p:sp>
      <p:pic>
        <p:nvPicPr>
          <p:cNvPr id="8" name="Picture 7" descr="A diagram of a cloud computing system&#10;&#10;AI-generated content may be incorrect.">
            <a:extLst>
              <a:ext uri="{FF2B5EF4-FFF2-40B4-BE49-F238E27FC236}">
                <a16:creationId xmlns:a16="http://schemas.microsoft.com/office/drawing/2014/main" id="{31BDC6F7-78E0-6A88-7390-25EA46FFE04A}"/>
              </a:ext>
            </a:extLst>
          </p:cNvPr>
          <p:cNvPicPr>
            <a:picLocks noChangeAspect="1"/>
          </p:cNvPicPr>
          <p:nvPr/>
        </p:nvPicPr>
        <p:blipFill>
          <a:blip r:embed="rId2"/>
          <a:stretch>
            <a:fillRect/>
          </a:stretch>
        </p:blipFill>
        <p:spPr>
          <a:xfrm>
            <a:off x="1360106" y="1845426"/>
            <a:ext cx="9468734" cy="4450303"/>
          </a:xfrm>
          <a:prstGeom prst="rect">
            <a:avLst/>
          </a:prstGeom>
        </p:spPr>
      </p:pic>
      <p:sp>
        <p:nvSpPr>
          <p:cNvPr id="6" name="Slide Number Placeholder 5">
            <a:extLst>
              <a:ext uri="{FF2B5EF4-FFF2-40B4-BE49-F238E27FC236}">
                <a16:creationId xmlns:a16="http://schemas.microsoft.com/office/drawing/2014/main" id="{1BFF0382-07D0-1FE4-D307-0BB93D392E3E}"/>
              </a:ext>
            </a:extLst>
          </p:cNvPr>
          <p:cNvSpPr>
            <a:spLocks noGrp="1"/>
          </p:cNvSpPr>
          <p:nvPr>
            <p:ph type="sldNum" sz="quarter" idx="12"/>
          </p:nvPr>
        </p:nvSpPr>
        <p:spPr>
          <a:xfrm>
            <a:off x="8610600" y="6356350"/>
            <a:ext cx="2743200" cy="365125"/>
          </a:xfrm>
        </p:spPr>
        <p:txBody>
          <a:bodyPr>
            <a:normAutofit/>
          </a:bodyPr>
          <a:lstStyle/>
          <a:p>
            <a:pPr>
              <a:spcAft>
                <a:spcPts val="600"/>
              </a:spcAft>
            </a:pPr>
            <a:fld id="{F9897FD0-562B-7849-8A4E-CEDB32AF69C4}" type="slidenum">
              <a:rPr lang="en-US" smtClean="0"/>
              <a:pPr>
                <a:spcAft>
                  <a:spcPts val="600"/>
                </a:spcAft>
              </a:pPr>
              <a:t>9</a:t>
            </a:fld>
            <a:endParaRPr lang="en-US"/>
          </a:p>
        </p:txBody>
      </p:sp>
    </p:spTree>
    <p:extLst>
      <p:ext uri="{BB962C8B-B14F-4D97-AF65-F5344CB8AC3E}">
        <p14:creationId xmlns:p14="http://schemas.microsoft.com/office/powerpoint/2010/main" val="358167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24157</TotalTime>
  <Words>945</Words>
  <Application>Microsoft Macintosh PowerPoint</Application>
  <PresentationFormat>Widescreen</PresentationFormat>
  <Paragraphs>231</Paragraphs>
  <Slides>37</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Aptos</vt:lpstr>
      <vt:lpstr>Aptos Display</vt:lpstr>
      <vt:lpstr>Arial</vt:lpstr>
      <vt:lpstr>Segoe UI</vt:lpstr>
      <vt:lpstr>Office Theme</vt:lpstr>
      <vt:lpstr>Azure Landingzones</vt:lpstr>
      <vt:lpstr>PowerPoint Presentation</vt:lpstr>
      <vt:lpstr>PowerPoint Presentation</vt:lpstr>
      <vt:lpstr>Agenda</vt:lpstr>
      <vt:lpstr>Wozu Planung?  Wozu Architektur?</vt:lpstr>
      <vt:lpstr>PowerPoint Presentation</vt:lpstr>
      <vt:lpstr>Antwort von Microsoft: CAF</vt:lpstr>
      <vt:lpstr>Enterprise Scale Architecture</vt:lpstr>
      <vt:lpstr>Cloud Operating Model</vt:lpstr>
      <vt:lpstr>Dezentralisiert</vt:lpstr>
      <vt:lpstr>Zentralisiert</vt:lpstr>
      <vt:lpstr>Enterprise Operations</vt:lpstr>
      <vt:lpstr>Ressourcen  Organisation</vt:lpstr>
      <vt:lpstr>Management Levels</vt:lpstr>
      <vt:lpstr>Management Gruppen</vt:lpstr>
      <vt:lpstr>Beispiel: Design von Business Units</vt:lpstr>
      <vt:lpstr>Beispiel: Dev/Prod</vt:lpstr>
      <vt:lpstr>Subscriptions</vt:lpstr>
      <vt:lpstr>Ressourcen Gruppen</vt:lpstr>
      <vt:lpstr>Namensschema</vt:lpstr>
      <vt:lpstr>Tagging</vt:lpstr>
      <vt:lpstr>Governance</vt:lpstr>
      <vt:lpstr>Azure Policy</vt:lpstr>
      <vt:lpstr>Policy Architektur</vt:lpstr>
      <vt:lpstr>Berechtigungen</vt:lpstr>
      <vt:lpstr>Azure IAM</vt:lpstr>
      <vt:lpstr>Persönliche Empfehlungen</vt:lpstr>
      <vt:lpstr>Azure Privileged Identity Management (PIM)</vt:lpstr>
      <vt:lpstr>Enterprise Scale Landingzones Architekturdesign</vt:lpstr>
      <vt:lpstr>PowerPoint Presentation</vt:lpstr>
      <vt:lpstr>Landingzone Typen</vt:lpstr>
      <vt:lpstr>Platform Landingzones  Shared Services</vt:lpstr>
      <vt:lpstr>Application Landingzones</vt:lpstr>
      <vt:lpstr>PowerPoint Presentation</vt:lpstr>
      <vt:lpstr>Ansatz: Eine Subscription</vt:lpstr>
      <vt:lpstr>AZL Deployment</vt:lpstr>
      <vt:lpstr>Vielen Dank Experts Live 2025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Jochum Colin</dc:creator>
  <cp:lastModifiedBy>Jochum Colin</cp:lastModifiedBy>
  <cp:revision>9</cp:revision>
  <dcterms:created xsi:type="dcterms:W3CDTF">2025-05-23T17:22:26Z</dcterms:created>
  <dcterms:modified xsi:type="dcterms:W3CDTF">2025-06-20T12:01:58Z</dcterms:modified>
</cp:coreProperties>
</file>